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4.jpg" ContentType="image/jpg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9"/>
  </p:notesMasterIdLst>
  <p:sldIdLst>
    <p:sldId id="424" r:id="rId3"/>
    <p:sldId id="406" r:id="rId4"/>
    <p:sldId id="420" r:id="rId5"/>
    <p:sldId id="426" r:id="rId6"/>
    <p:sldId id="423" r:id="rId7"/>
    <p:sldId id="258" r:id="rId8"/>
    <p:sldId id="425" r:id="rId9"/>
    <p:sldId id="427" r:id="rId10"/>
    <p:sldId id="419" r:id="rId11"/>
    <p:sldId id="413" r:id="rId12"/>
    <p:sldId id="351" r:id="rId13"/>
    <p:sldId id="397" r:id="rId14"/>
    <p:sldId id="409" r:id="rId15"/>
    <p:sldId id="404" r:id="rId16"/>
    <p:sldId id="398" r:id="rId17"/>
    <p:sldId id="4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399F9C-CCB6-42DF-B0C5-C12F7EE9547A}">
          <p14:sldIdLst>
            <p14:sldId id="424"/>
            <p14:sldId id="406"/>
            <p14:sldId id="420"/>
            <p14:sldId id="426"/>
            <p14:sldId id="423"/>
            <p14:sldId id="258"/>
            <p14:sldId id="425"/>
            <p14:sldId id="427"/>
            <p14:sldId id="419"/>
          </p14:sldIdLst>
        </p14:section>
        <p14:section name="Untitled Section" id="{34058136-CCE5-42F9-9A1F-8FBF5D71D663}">
          <p14:sldIdLst>
            <p14:sldId id="413"/>
          </p14:sldIdLst>
        </p14:section>
        <p14:section name="Untitled Section" id="{F257700A-9ED4-49C6-826E-84AA7420EC71}">
          <p14:sldIdLst>
            <p14:sldId id="351"/>
            <p14:sldId id="397"/>
            <p14:sldId id="409"/>
            <p14:sldId id="404"/>
            <p14:sldId id="398"/>
            <p14:sldId id="4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4274D-4203-4B8E-8945-C354B5A0EE57}" v="770" dt="2024-06-11T09:55:53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>
        <p:scale>
          <a:sx n="100" d="100"/>
          <a:sy n="100" d="100"/>
        </p:scale>
        <p:origin x="1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5C634-A36D-4312-9D36-4DECD9A046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6940E-F623-47C0-B2DC-EF1DD06CABA6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Record Keeping and Internal Controls</a:t>
          </a:r>
        </a:p>
      </dgm:t>
    </dgm:pt>
    <dgm:pt modelId="{039EE2D3-D78C-4F97-886C-D148161755AE}" type="parTrans" cxnId="{59218256-D123-4B62-9549-C71A773F58C7}">
      <dgm:prSet/>
      <dgm:spPr/>
      <dgm:t>
        <a:bodyPr/>
        <a:lstStyle/>
        <a:p>
          <a:endParaRPr lang="en-US"/>
        </a:p>
      </dgm:t>
    </dgm:pt>
    <dgm:pt modelId="{18A8A82D-F6FB-4A28-87A6-F2A83AA8088F}" type="sibTrans" cxnId="{59218256-D123-4B62-9549-C71A773F58C7}">
      <dgm:prSet/>
      <dgm:spPr/>
      <dgm:t>
        <a:bodyPr/>
        <a:lstStyle/>
        <a:p>
          <a:endParaRPr lang="en-US"/>
        </a:p>
      </dgm:t>
    </dgm:pt>
    <dgm:pt modelId="{4E038EE8-DB3C-4C09-B722-47F46897E311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Performance Measurements</a:t>
          </a:r>
        </a:p>
      </dgm:t>
    </dgm:pt>
    <dgm:pt modelId="{26EFC811-C2FA-4646-B3D3-C9247819E5C2}" type="parTrans" cxnId="{E8800A55-F3CD-48FF-BA5F-7A899D605DEA}">
      <dgm:prSet/>
      <dgm:spPr/>
      <dgm:t>
        <a:bodyPr/>
        <a:lstStyle/>
        <a:p>
          <a:endParaRPr lang="en-US"/>
        </a:p>
      </dgm:t>
    </dgm:pt>
    <dgm:pt modelId="{E4FEBA16-8859-438C-972F-7A01D9FDCBE7}" type="sibTrans" cxnId="{E8800A55-F3CD-48FF-BA5F-7A899D605DEA}">
      <dgm:prSet/>
      <dgm:spPr/>
      <dgm:t>
        <a:bodyPr/>
        <a:lstStyle/>
        <a:p>
          <a:endParaRPr lang="en-US"/>
        </a:p>
      </dgm:t>
    </dgm:pt>
    <dgm:pt modelId="{126A408B-8788-44CD-AB9C-6D7C4F503AD2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Reporting Schedule</a:t>
          </a:r>
        </a:p>
      </dgm:t>
    </dgm:pt>
    <dgm:pt modelId="{41E88731-6840-41E5-88D1-F72C8581686C}" type="parTrans" cxnId="{E17E5C09-5DFE-48CA-A45A-3FE955B1FFD3}">
      <dgm:prSet/>
      <dgm:spPr/>
      <dgm:t>
        <a:bodyPr/>
        <a:lstStyle/>
        <a:p>
          <a:endParaRPr lang="en-US"/>
        </a:p>
      </dgm:t>
    </dgm:pt>
    <dgm:pt modelId="{955EB67E-B64A-4E17-B565-C24F53044DB4}" type="sibTrans" cxnId="{E17E5C09-5DFE-48CA-A45A-3FE955B1FFD3}">
      <dgm:prSet/>
      <dgm:spPr/>
      <dgm:t>
        <a:bodyPr/>
        <a:lstStyle/>
        <a:p>
          <a:endParaRPr lang="en-US"/>
        </a:p>
      </dgm:t>
    </dgm:pt>
    <dgm:pt modelId="{BDBF37BB-09F2-469B-A858-0F334EEA8239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Repayment of Grant Funds</a:t>
          </a:r>
        </a:p>
      </dgm:t>
    </dgm:pt>
    <dgm:pt modelId="{91E511BA-0506-47EE-AEF8-DBD5CFAF1884}" type="parTrans" cxnId="{690DCBC3-9066-4721-AE8B-E416CB64F112}">
      <dgm:prSet/>
      <dgm:spPr/>
      <dgm:t>
        <a:bodyPr/>
        <a:lstStyle/>
        <a:p>
          <a:endParaRPr lang="en-US"/>
        </a:p>
      </dgm:t>
    </dgm:pt>
    <dgm:pt modelId="{8695A8DB-01E8-4660-8446-6B8AAD453A39}" type="sibTrans" cxnId="{690DCBC3-9066-4721-AE8B-E416CB64F112}">
      <dgm:prSet/>
      <dgm:spPr/>
      <dgm:t>
        <a:bodyPr/>
        <a:lstStyle/>
        <a:p>
          <a:endParaRPr lang="en-US"/>
        </a:p>
      </dgm:t>
    </dgm:pt>
    <dgm:pt modelId="{EC525A9A-5AF6-40F1-B012-914FE018A924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Eligible and Ineligible Uses of Funds</a:t>
          </a:r>
        </a:p>
      </dgm:t>
    </dgm:pt>
    <dgm:pt modelId="{58AF9B5C-BD9A-4DA1-B6C5-059597C33CAF}" type="parTrans" cxnId="{FF79D4ED-91C7-4CE9-B853-5BC3B142478F}">
      <dgm:prSet/>
      <dgm:spPr/>
      <dgm:t>
        <a:bodyPr/>
        <a:lstStyle/>
        <a:p>
          <a:endParaRPr lang="en-US"/>
        </a:p>
      </dgm:t>
    </dgm:pt>
    <dgm:pt modelId="{CD2735BE-C485-4089-A2D4-F19BED0C7817}" type="sibTrans" cxnId="{FF79D4ED-91C7-4CE9-B853-5BC3B142478F}">
      <dgm:prSet/>
      <dgm:spPr/>
      <dgm:t>
        <a:bodyPr/>
        <a:lstStyle/>
        <a:p>
          <a:endParaRPr lang="en-US"/>
        </a:p>
      </dgm:t>
    </dgm:pt>
    <dgm:pt modelId="{40911B56-588D-4C5C-A9DB-0DE56EB14CA0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Local, State Requirements</a:t>
          </a:r>
        </a:p>
      </dgm:t>
    </dgm:pt>
    <dgm:pt modelId="{712082AA-6855-43C8-B763-21DB422E46C7}" type="parTrans" cxnId="{D8802A71-68FC-4D2E-B7ED-1B1540486976}">
      <dgm:prSet/>
      <dgm:spPr/>
      <dgm:t>
        <a:bodyPr/>
        <a:lstStyle/>
        <a:p>
          <a:endParaRPr lang="en-US"/>
        </a:p>
      </dgm:t>
    </dgm:pt>
    <dgm:pt modelId="{0ABD6686-EA9C-401C-AEE8-D6222AD3E669}" type="sibTrans" cxnId="{D8802A71-68FC-4D2E-B7ED-1B1540486976}">
      <dgm:prSet/>
      <dgm:spPr/>
      <dgm:t>
        <a:bodyPr/>
        <a:lstStyle/>
        <a:p>
          <a:endParaRPr lang="en-US"/>
        </a:p>
      </dgm:t>
    </dgm:pt>
    <dgm:pt modelId="{9EA83A77-0256-4019-9B82-CA35C5389676}" type="pres">
      <dgm:prSet presAssocID="{2EF5C634-A36D-4312-9D36-4DECD9A04617}" presName="diagram" presStyleCnt="0">
        <dgm:presLayoutVars>
          <dgm:dir/>
          <dgm:resizeHandles val="exact"/>
        </dgm:presLayoutVars>
      </dgm:prSet>
      <dgm:spPr/>
    </dgm:pt>
    <dgm:pt modelId="{352BD6AC-F197-4CA1-8958-E2EC2812050C}" type="pres">
      <dgm:prSet presAssocID="{5A86940E-F623-47C0-B2DC-EF1DD06CABA6}" presName="node" presStyleLbl="node1" presStyleIdx="0" presStyleCnt="6" custLinFactX="16632" custLinFactNeighborX="100000" custLinFactNeighborY="-2607">
        <dgm:presLayoutVars>
          <dgm:bulletEnabled val="1"/>
        </dgm:presLayoutVars>
      </dgm:prSet>
      <dgm:spPr/>
    </dgm:pt>
    <dgm:pt modelId="{A39B6C47-C6FF-4165-ACD9-F48BEAAB8A45}" type="pres">
      <dgm:prSet presAssocID="{18A8A82D-F6FB-4A28-87A6-F2A83AA8088F}" presName="sibTrans" presStyleCnt="0"/>
      <dgm:spPr/>
    </dgm:pt>
    <dgm:pt modelId="{76E39BED-50F9-4B06-86F1-EAEEDE9D2BF2}" type="pres">
      <dgm:prSet presAssocID="{4E038EE8-DB3C-4C09-B722-47F46897E311}" presName="node" presStyleLbl="node1" presStyleIdx="1" presStyleCnt="6" custLinFactX="-489" custLinFactNeighborX="-100000" custLinFactNeighborY="-13723">
        <dgm:presLayoutVars>
          <dgm:bulletEnabled val="1"/>
        </dgm:presLayoutVars>
      </dgm:prSet>
      <dgm:spPr/>
    </dgm:pt>
    <dgm:pt modelId="{D23B20B8-8855-4A04-BD62-EBCCC91EED8C}" type="pres">
      <dgm:prSet presAssocID="{E4FEBA16-8859-438C-972F-7A01D9FDCBE7}" presName="sibTrans" presStyleCnt="0"/>
      <dgm:spPr/>
    </dgm:pt>
    <dgm:pt modelId="{F1406E30-AEB0-4FD4-A706-809151546E61}" type="pres">
      <dgm:prSet presAssocID="{126A408B-8788-44CD-AB9C-6D7C4F503AD2}" presName="node" presStyleLbl="node1" presStyleIdx="2" presStyleCnt="6" custLinFactNeighborX="10093" custLinFactNeighborY="-5682">
        <dgm:presLayoutVars>
          <dgm:bulletEnabled val="1"/>
        </dgm:presLayoutVars>
      </dgm:prSet>
      <dgm:spPr/>
    </dgm:pt>
    <dgm:pt modelId="{DE312317-9834-4704-A115-63D9E4FA97CB}" type="pres">
      <dgm:prSet presAssocID="{955EB67E-B64A-4E17-B565-C24F53044DB4}" presName="sibTrans" presStyleCnt="0"/>
      <dgm:spPr/>
    </dgm:pt>
    <dgm:pt modelId="{7F9D7A2B-290C-4133-B3C0-C6A0BB46B8F1}" type="pres">
      <dgm:prSet presAssocID="{BDBF37BB-09F2-469B-A858-0F334EEA8239}" presName="node" presStyleLbl="node1" presStyleIdx="3" presStyleCnt="6" custLinFactNeighborX="8220" custLinFactNeighborY="-5682">
        <dgm:presLayoutVars>
          <dgm:bulletEnabled val="1"/>
        </dgm:presLayoutVars>
      </dgm:prSet>
      <dgm:spPr/>
    </dgm:pt>
    <dgm:pt modelId="{5AEEC061-93B8-4D46-9C34-5CC91134F597}" type="pres">
      <dgm:prSet presAssocID="{8695A8DB-01E8-4660-8446-6B8AAD453A39}" presName="sibTrans" presStyleCnt="0"/>
      <dgm:spPr/>
    </dgm:pt>
    <dgm:pt modelId="{36E5478C-EDC9-4495-A8BB-B5A3745DCF12}" type="pres">
      <dgm:prSet presAssocID="{EC525A9A-5AF6-40F1-B012-914FE018A924}" presName="node" presStyleLbl="node1" presStyleIdx="4" presStyleCnt="6" custLinFactNeighborX="9757" custLinFactNeighborY="-9789">
        <dgm:presLayoutVars>
          <dgm:bulletEnabled val="1"/>
        </dgm:presLayoutVars>
      </dgm:prSet>
      <dgm:spPr/>
    </dgm:pt>
    <dgm:pt modelId="{605730A6-E635-4532-9B71-D6F800DC82F4}" type="pres">
      <dgm:prSet presAssocID="{CD2735BE-C485-4089-A2D4-F19BED0C7817}" presName="sibTrans" presStyleCnt="0"/>
      <dgm:spPr/>
    </dgm:pt>
    <dgm:pt modelId="{CC65F4F5-CA82-4140-9992-9F5BD397EAD3}" type="pres">
      <dgm:prSet presAssocID="{40911B56-588D-4C5C-A9DB-0DE56EB14CA0}" presName="node" presStyleLbl="node1" presStyleIdx="5" presStyleCnt="6" custLinFactNeighborX="7639" custLinFactNeighborY="-10193">
        <dgm:presLayoutVars>
          <dgm:bulletEnabled val="1"/>
        </dgm:presLayoutVars>
      </dgm:prSet>
      <dgm:spPr/>
    </dgm:pt>
  </dgm:ptLst>
  <dgm:cxnLst>
    <dgm:cxn modelId="{F0DD2104-ABD0-4D93-A689-3F68C0F2B39E}" type="presOf" srcId="{EC525A9A-5AF6-40F1-B012-914FE018A924}" destId="{36E5478C-EDC9-4495-A8BB-B5A3745DCF12}" srcOrd="0" destOrd="0" presId="urn:microsoft.com/office/officeart/2005/8/layout/default"/>
    <dgm:cxn modelId="{E17E5C09-5DFE-48CA-A45A-3FE955B1FFD3}" srcId="{2EF5C634-A36D-4312-9D36-4DECD9A04617}" destId="{126A408B-8788-44CD-AB9C-6D7C4F503AD2}" srcOrd="2" destOrd="0" parTransId="{41E88731-6840-41E5-88D1-F72C8581686C}" sibTransId="{955EB67E-B64A-4E17-B565-C24F53044DB4}"/>
    <dgm:cxn modelId="{48D3C12D-E718-49A6-987B-AA0E924D88BB}" type="presOf" srcId="{2EF5C634-A36D-4312-9D36-4DECD9A04617}" destId="{9EA83A77-0256-4019-9B82-CA35C5389676}" srcOrd="0" destOrd="0" presId="urn:microsoft.com/office/officeart/2005/8/layout/default"/>
    <dgm:cxn modelId="{8D351236-8E72-40C8-BF51-0549256B7993}" type="presOf" srcId="{4E038EE8-DB3C-4C09-B722-47F46897E311}" destId="{76E39BED-50F9-4B06-86F1-EAEEDE9D2BF2}" srcOrd="0" destOrd="0" presId="urn:microsoft.com/office/officeart/2005/8/layout/default"/>
    <dgm:cxn modelId="{B8ACE65B-9A23-4F36-AB0E-A7DDAB7583E3}" type="presOf" srcId="{BDBF37BB-09F2-469B-A858-0F334EEA8239}" destId="{7F9D7A2B-290C-4133-B3C0-C6A0BB46B8F1}" srcOrd="0" destOrd="0" presId="urn:microsoft.com/office/officeart/2005/8/layout/default"/>
    <dgm:cxn modelId="{D8802A71-68FC-4D2E-B7ED-1B1540486976}" srcId="{2EF5C634-A36D-4312-9D36-4DECD9A04617}" destId="{40911B56-588D-4C5C-A9DB-0DE56EB14CA0}" srcOrd="5" destOrd="0" parTransId="{712082AA-6855-43C8-B763-21DB422E46C7}" sibTransId="{0ABD6686-EA9C-401C-AEE8-D6222AD3E669}"/>
    <dgm:cxn modelId="{E8800A55-F3CD-48FF-BA5F-7A899D605DEA}" srcId="{2EF5C634-A36D-4312-9D36-4DECD9A04617}" destId="{4E038EE8-DB3C-4C09-B722-47F46897E311}" srcOrd="1" destOrd="0" parTransId="{26EFC811-C2FA-4646-B3D3-C9247819E5C2}" sibTransId="{E4FEBA16-8859-438C-972F-7A01D9FDCBE7}"/>
    <dgm:cxn modelId="{59218256-D123-4B62-9549-C71A773F58C7}" srcId="{2EF5C634-A36D-4312-9D36-4DECD9A04617}" destId="{5A86940E-F623-47C0-B2DC-EF1DD06CABA6}" srcOrd="0" destOrd="0" parTransId="{039EE2D3-D78C-4F97-886C-D148161755AE}" sibTransId="{18A8A82D-F6FB-4A28-87A6-F2A83AA8088F}"/>
    <dgm:cxn modelId="{425DCF79-6437-49C4-97D9-0865A497E45E}" type="presOf" srcId="{40911B56-588D-4C5C-A9DB-0DE56EB14CA0}" destId="{CC65F4F5-CA82-4140-9992-9F5BD397EAD3}" srcOrd="0" destOrd="0" presId="urn:microsoft.com/office/officeart/2005/8/layout/default"/>
    <dgm:cxn modelId="{887E948F-FFEE-4709-9DF7-B69EF22B289B}" type="presOf" srcId="{5A86940E-F623-47C0-B2DC-EF1DD06CABA6}" destId="{352BD6AC-F197-4CA1-8958-E2EC2812050C}" srcOrd="0" destOrd="0" presId="urn:microsoft.com/office/officeart/2005/8/layout/default"/>
    <dgm:cxn modelId="{690DCBC3-9066-4721-AE8B-E416CB64F112}" srcId="{2EF5C634-A36D-4312-9D36-4DECD9A04617}" destId="{BDBF37BB-09F2-469B-A858-0F334EEA8239}" srcOrd="3" destOrd="0" parTransId="{91E511BA-0506-47EE-AEF8-DBD5CFAF1884}" sibTransId="{8695A8DB-01E8-4660-8446-6B8AAD453A39}"/>
    <dgm:cxn modelId="{05DD3ED8-1805-4FBD-8719-6F1BD06EA738}" type="presOf" srcId="{126A408B-8788-44CD-AB9C-6D7C4F503AD2}" destId="{F1406E30-AEB0-4FD4-A706-809151546E61}" srcOrd="0" destOrd="0" presId="urn:microsoft.com/office/officeart/2005/8/layout/default"/>
    <dgm:cxn modelId="{FF79D4ED-91C7-4CE9-B853-5BC3B142478F}" srcId="{2EF5C634-A36D-4312-9D36-4DECD9A04617}" destId="{EC525A9A-5AF6-40F1-B012-914FE018A924}" srcOrd="4" destOrd="0" parTransId="{58AF9B5C-BD9A-4DA1-B6C5-059597C33CAF}" sibTransId="{CD2735BE-C485-4089-A2D4-F19BED0C7817}"/>
    <dgm:cxn modelId="{80F5765B-52A1-45AA-9A19-0650190E83E6}" type="presParOf" srcId="{9EA83A77-0256-4019-9B82-CA35C5389676}" destId="{352BD6AC-F197-4CA1-8958-E2EC2812050C}" srcOrd="0" destOrd="0" presId="urn:microsoft.com/office/officeart/2005/8/layout/default"/>
    <dgm:cxn modelId="{4AC03FCC-2091-4D12-A626-910255894CCB}" type="presParOf" srcId="{9EA83A77-0256-4019-9B82-CA35C5389676}" destId="{A39B6C47-C6FF-4165-ACD9-F48BEAAB8A45}" srcOrd="1" destOrd="0" presId="urn:microsoft.com/office/officeart/2005/8/layout/default"/>
    <dgm:cxn modelId="{488E86C9-C54A-436D-B1F3-891978B884EB}" type="presParOf" srcId="{9EA83A77-0256-4019-9B82-CA35C5389676}" destId="{76E39BED-50F9-4B06-86F1-EAEEDE9D2BF2}" srcOrd="2" destOrd="0" presId="urn:microsoft.com/office/officeart/2005/8/layout/default"/>
    <dgm:cxn modelId="{D9C5E5DE-3DA5-4F0A-BA7A-0833ADF1F71F}" type="presParOf" srcId="{9EA83A77-0256-4019-9B82-CA35C5389676}" destId="{D23B20B8-8855-4A04-BD62-EBCCC91EED8C}" srcOrd="3" destOrd="0" presId="urn:microsoft.com/office/officeart/2005/8/layout/default"/>
    <dgm:cxn modelId="{DBA36CB2-ABA8-4B2C-8769-CF16579499F7}" type="presParOf" srcId="{9EA83A77-0256-4019-9B82-CA35C5389676}" destId="{F1406E30-AEB0-4FD4-A706-809151546E61}" srcOrd="4" destOrd="0" presId="urn:microsoft.com/office/officeart/2005/8/layout/default"/>
    <dgm:cxn modelId="{5CF0C857-C32A-4E19-A79D-D2A113BC2CD5}" type="presParOf" srcId="{9EA83A77-0256-4019-9B82-CA35C5389676}" destId="{DE312317-9834-4704-A115-63D9E4FA97CB}" srcOrd="5" destOrd="0" presId="urn:microsoft.com/office/officeart/2005/8/layout/default"/>
    <dgm:cxn modelId="{CAFF7DB1-6EDC-494C-B1BD-4A37D15858DA}" type="presParOf" srcId="{9EA83A77-0256-4019-9B82-CA35C5389676}" destId="{7F9D7A2B-290C-4133-B3C0-C6A0BB46B8F1}" srcOrd="6" destOrd="0" presId="urn:microsoft.com/office/officeart/2005/8/layout/default"/>
    <dgm:cxn modelId="{1531AA24-F589-4D0D-BBF1-1C2C3E4343D0}" type="presParOf" srcId="{9EA83A77-0256-4019-9B82-CA35C5389676}" destId="{5AEEC061-93B8-4D46-9C34-5CC91134F597}" srcOrd="7" destOrd="0" presId="urn:microsoft.com/office/officeart/2005/8/layout/default"/>
    <dgm:cxn modelId="{E6CE9FF3-D7C8-49CF-B587-1A5933BB92B6}" type="presParOf" srcId="{9EA83A77-0256-4019-9B82-CA35C5389676}" destId="{36E5478C-EDC9-4495-A8BB-B5A3745DCF12}" srcOrd="8" destOrd="0" presId="urn:microsoft.com/office/officeart/2005/8/layout/default"/>
    <dgm:cxn modelId="{FCEDAEF6-4B0A-4D82-9D0F-6044F053CF5E}" type="presParOf" srcId="{9EA83A77-0256-4019-9B82-CA35C5389676}" destId="{605730A6-E635-4532-9B71-D6F800DC82F4}" srcOrd="9" destOrd="0" presId="urn:microsoft.com/office/officeart/2005/8/layout/default"/>
    <dgm:cxn modelId="{BFD56870-A119-49E1-AA3D-AEBCC593AF6D}" type="presParOf" srcId="{9EA83A77-0256-4019-9B82-CA35C5389676}" destId="{CC65F4F5-CA82-4140-9992-9F5BD397EA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7155D-3677-49A7-82F6-404F8603BB6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B92071-93C9-49A8-96F5-75077FD64FA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Risk Assessment</a:t>
          </a:r>
        </a:p>
      </dgm:t>
    </dgm:pt>
    <dgm:pt modelId="{278C74E6-D601-40A4-936B-02181300C726}" type="parTrans" cxnId="{F0FE24A3-36C0-4EEE-B904-E6D4B34FBD4C}">
      <dgm:prSet/>
      <dgm:spPr/>
      <dgm:t>
        <a:bodyPr/>
        <a:lstStyle/>
        <a:p>
          <a:endParaRPr lang="en-US"/>
        </a:p>
      </dgm:t>
    </dgm:pt>
    <dgm:pt modelId="{D86D71A9-2E80-4193-A744-6BD8FBD7E8B5}" type="sibTrans" cxnId="{F0FE24A3-36C0-4EEE-B904-E6D4B34FBD4C}">
      <dgm:prSet/>
      <dgm:spPr/>
      <dgm:t>
        <a:bodyPr/>
        <a:lstStyle/>
        <a:p>
          <a:endParaRPr lang="en-US"/>
        </a:p>
      </dgm:t>
    </dgm:pt>
    <dgm:pt modelId="{747BAA31-6F30-46AC-886C-CEC663F902C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Communication Training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Information</a:t>
          </a:r>
        </a:p>
      </dgm:t>
    </dgm:pt>
    <dgm:pt modelId="{3E9E6DFE-AC19-4E98-8D75-0F303C0E3ABE}" type="parTrans" cxnId="{7906B545-6347-402E-BB23-2ECC88C56817}">
      <dgm:prSet/>
      <dgm:spPr/>
      <dgm:t>
        <a:bodyPr/>
        <a:lstStyle/>
        <a:p>
          <a:endParaRPr lang="en-US"/>
        </a:p>
      </dgm:t>
    </dgm:pt>
    <dgm:pt modelId="{8CE82349-9D34-4F73-A992-46F6E7939575}" type="sibTrans" cxnId="{7906B545-6347-402E-BB23-2ECC88C56817}">
      <dgm:prSet/>
      <dgm:spPr/>
      <dgm:t>
        <a:bodyPr/>
        <a:lstStyle/>
        <a:p>
          <a:endParaRPr lang="en-US"/>
        </a:p>
      </dgm:t>
    </dgm:pt>
    <dgm:pt modelId="{894CE564-2F7B-4C77-B444-F6992A34FC7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innovation	</a:t>
          </a:r>
        </a:p>
      </dgm:t>
    </dgm:pt>
    <dgm:pt modelId="{9CBD0E60-280A-4DB5-AA48-E926AF322C9B}" type="parTrans" cxnId="{242D80B2-F240-4E2A-BFEE-89FAED188B47}">
      <dgm:prSet/>
      <dgm:spPr/>
      <dgm:t>
        <a:bodyPr/>
        <a:lstStyle/>
        <a:p>
          <a:endParaRPr lang="en-US"/>
        </a:p>
      </dgm:t>
    </dgm:pt>
    <dgm:pt modelId="{B7BE419A-DDE6-4DB2-89CB-682D923C624E}" type="sibTrans" cxnId="{242D80B2-F240-4E2A-BFEE-89FAED188B47}">
      <dgm:prSet/>
      <dgm:spPr/>
      <dgm:t>
        <a:bodyPr/>
        <a:lstStyle/>
        <a:p>
          <a:endParaRPr lang="en-US"/>
        </a:p>
      </dgm:t>
    </dgm:pt>
    <dgm:pt modelId="{67054B5F-BB82-4CC7-BDBD-3E8D3442AB6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Cross Check Environment</a:t>
          </a:r>
        </a:p>
      </dgm:t>
    </dgm:pt>
    <dgm:pt modelId="{FC15217C-1BF5-4941-B4AC-A6447F66265B}" type="parTrans" cxnId="{019FCA8F-AFEF-4D48-ACA2-3BFB427EB947}">
      <dgm:prSet/>
      <dgm:spPr/>
      <dgm:t>
        <a:bodyPr/>
        <a:lstStyle/>
        <a:p>
          <a:endParaRPr lang="en-US"/>
        </a:p>
      </dgm:t>
    </dgm:pt>
    <dgm:pt modelId="{EED173DA-2B5D-44E6-8B1A-BCECF97B0D21}" type="sibTrans" cxnId="{019FCA8F-AFEF-4D48-ACA2-3BFB427EB947}">
      <dgm:prSet/>
      <dgm:spPr/>
      <dgm:t>
        <a:bodyPr/>
        <a:lstStyle/>
        <a:p>
          <a:endParaRPr lang="en-US"/>
        </a:p>
      </dgm:t>
    </dgm:pt>
    <dgm:pt modelId="{3297351F-EF63-4BF7-8C26-91C6CBBFC41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Monitoring</a:t>
          </a:r>
        </a:p>
      </dgm:t>
    </dgm:pt>
    <dgm:pt modelId="{9A80DF08-BC4E-4A73-9785-0BC74911127B}" type="parTrans" cxnId="{D5665AAF-10FE-4284-B1AB-4E583593E76F}">
      <dgm:prSet/>
      <dgm:spPr/>
      <dgm:t>
        <a:bodyPr/>
        <a:lstStyle/>
        <a:p>
          <a:endParaRPr lang="en-US"/>
        </a:p>
      </dgm:t>
    </dgm:pt>
    <dgm:pt modelId="{03383424-B9EC-41E2-A42B-2A70E253CE5C}" type="sibTrans" cxnId="{D5665AAF-10FE-4284-B1AB-4E583593E76F}">
      <dgm:prSet/>
      <dgm:spPr/>
      <dgm:t>
        <a:bodyPr/>
        <a:lstStyle/>
        <a:p>
          <a:endParaRPr lang="en-US"/>
        </a:p>
      </dgm:t>
    </dgm:pt>
    <dgm:pt modelId="{890E3BAC-3B34-424D-B70B-1AD0EC67CC65}" type="pres">
      <dgm:prSet presAssocID="{F737155D-3677-49A7-82F6-404F8603BB69}" presName="root" presStyleCnt="0">
        <dgm:presLayoutVars>
          <dgm:dir/>
          <dgm:resizeHandles val="exact"/>
        </dgm:presLayoutVars>
      </dgm:prSet>
      <dgm:spPr/>
    </dgm:pt>
    <dgm:pt modelId="{63DC0A31-70C5-4393-B24F-81137B90338E}" type="pres">
      <dgm:prSet presAssocID="{69B92071-93C9-49A8-96F5-75077FD64FAE}" presName="compNode" presStyleCnt="0"/>
      <dgm:spPr/>
    </dgm:pt>
    <dgm:pt modelId="{046A7D85-10AB-4A01-B030-B58E10CCF1C0}" type="pres">
      <dgm:prSet presAssocID="{69B92071-93C9-49A8-96F5-75077FD64FAE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14065CE-E942-4ED8-BE1C-B88C3FF69EFA}" type="pres">
      <dgm:prSet presAssocID="{69B92071-93C9-49A8-96F5-75077FD64F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4A93DF7-B130-4F1E-843B-4C08B0194AEF}" type="pres">
      <dgm:prSet presAssocID="{69B92071-93C9-49A8-96F5-75077FD64FAE}" presName="spaceRect" presStyleCnt="0"/>
      <dgm:spPr/>
    </dgm:pt>
    <dgm:pt modelId="{0CAAB9DC-368D-429B-8332-391868BF3396}" type="pres">
      <dgm:prSet presAssocID="{69B92071-93C9-49A8-96F5-75077FD64FAE}" presName="textRect" presStyleLbl="revTx" presStyleIdx="0" presStyleCnt="5">
        <dgm:presLayoutVars>
          <dgm:chMax val="1"/>
          <dgm:chPref val="1"/>
        </dgm:presLayoutVars>
      </dgm:prSet>
      <dgm:spPr/>
    </dgm:pt>
    <dgm:pt modelId="{F15BDF4C-3071-4F3F-845C-14D38EA3CBAB}" type="pres">
      <dgm:prSet presAssocID="{D86D71A9-2E80-4193-A744-6BD8FBD7E8B5}" presName="sibTrans" presStyleCnt="0"/>
      <dgm:spPr/>
    </dgm:pt>
    <dgm:pt modelId="{CFC2D0C4-4F95-48C1-94D2-E989CD47D888}" type="pres">
      <dgm:prSet presAssocID="{747BAA31-6F30-46AC-886C-CEC663F902CC}" presName="compNode" presStyleCnt="0"/>
      <dgm:spPr/>
    </dgm:pt>
    <dgm:pt modelId="{094AD4B7-23DD-462B-8164-7875D01DEEE7}" type="pres">
      <dgm:prSet presAssocID="{747BAA31-6F30-46AC-886C-CEC663F902C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B381062-CAAC-483F-BF02-FB18E2F0FF0E}" type="pres">
      <dgm:prSet presAssocID="{747BAA31-6F30-46AC-886C-CEC663F902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5CF24C7-116F-4B1D-B5C0-CBC6F903AC15}" type="pres">
      <dgm:prSet presAssocID="{747BAA31-6F30-46AC-886C-CEC663F902CC}" presName="spaceRect" presStyleCnt="0"/>
      <dgm:spPr/>
    </dgm:pt>
    <dgm:pt modelId="{EAB53591-B408-4024-B70C-348E46B61481}" type="pres">
      <dgm:prSet presAssocID="{747BAA31-6F30-46AC-886C-CEC663F902CC}" presName="textRect" presStyleLbl="revTx" presStyleIdx="1" presStyleCnt="5">
        <dgm:presLayoutVars>
          <dgm:chMax val="1"/>
          <dgm:chPref val="1"/>
        </dgm:presLayoutVars>
      </dgm:prSet>
      <dgm:spPr/>
    </dgm:pt>
    <dgm:pt modelId="{66931820-1CC9-4463-B9C6-5BAC0C9085DB}" type="pres">
      <dgm:prSet presAssocID="{8CE82349-9D34-4F73-A992-46F6E7939575}" presName="sibTrans" presStyleCnt="0"/>
      <dgm:spPr/>
    </dgm:pt>
    <dgm:pt modelId="{ABE0A5FB-76BF-4F0C-A899-DCD894E97B64}" type="pres">
      <dgm:prSet presAssocID="{894CE564-2F7B-4C77-B444-F6992A34FC7E}" presName="compNode" presStyleCnt="0"/>
      <dgm:spPr/>
    </dgm:pt>
    <dgm:pt modelId="{A3F69CBD-5BCD-4C05-808E-560FD4F452A9}" type="pres">
      <dgm:prSet presAssocID="{894CE564-2F7B-4C77-B444-F6992A34FC7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D9FED20-1C52-43FB-9672-6F3069985178}" type="pres">
      <dgm:prSet presAssocID="{894CE564-2F7B-4C77-B444-F6992A34FC7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, medium, and large light bulbs on top of boxes"/>
        </a:ext>
      </dgm:extLst>
    </dgm:pt>
    <dgm:pt modelId="{DCD0FF60-1994-49B1-9E63-163F0F7579FA}" type="pres">
      <dgm:prSet presAssocID="{894CE564-2F7B-4C77-B444-F6992A34FC7E}" presName="spaceRect" presStyleCnt="0"/>
      <dgm:spPr/>
    </dgm:pt>
    <dgm:pt modelId="{CD193910-F7E2-4E7E-92A4-7491D8CEBC3B}" type="pres">
      <dgm:prSet presAssocID="{894CE564-2F7B-4C77-B444-F6992A34FC7E}" presName="textRect" presStyleLbl="revTx" presStyleIdx="2" presStyleCnt="5">
        <dgm:presLayoutVars>
          <dgm:chMax val="1"/>
          <dgm:chPref val="1"/>
        </dgm:presLayoutVars>
      </dgm:prSet>
      <dgm:spPr/>
    </dgm:pt>
    <dgm:pt modelId="{4C7827D6-7A74-46EF-A119-D57C7F3A3781}" type="pres">
      <dgm:prSet presAssocID="{B7BE419A-DDE6-4DB2-89CB-682D923C624E}" presName="sibTrans" presStyleCnt="0"/>
      <dgm:spPr/>
    </dgm:pt>
    <dgm:pt modelId="{578558EC-F5F2-4C81-B4EF-284A336815A7}" type="pres">
      <dgm:prSet presAssocID="{67054B5F-BB82-4CC7-BDBD-3E8D3442AB65}" presName="compNode" presStyleCnt="0"/>
      <dgm:spPr/>
    </dgm:pt>
    <dgm:pt modelId="{13A6D0AE-CC7A-4EBA-B964-A4C5A300F25A}" type="pres">
      <dgm:prSet presAssocID="{67054B5F-BB82-4CC7-BDBD-3E8D3442AB65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27FEADC-8874-45C2-A1E5-76A2566C8C62}" type="pres">
      <dgm:prSet presAssocID="{67054B5F-BB82-4CC7-BDBD-3E8D3442AB65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BA268B5-86A6-4BCC-914B-EB11700ACB2F}" type="pres">
      <dgm:prSet presAssocID="{67054B5F-BB82-4CC7-BDBD-3E8D3442AB65}" presName="spaceRect" presStyleCnt="0"/>
      <dgm:spPr/>
    </dgm:pt>
    <dgm:pt modelId="{6E1303D3-EBAF-46E5-B459-79541E60F3DA}" type="pres">
      <dgm:prSet presAssocID="{67054B5F-BB82-4CC7-BDBD-3E8D3442AB65}" presName="textRect" presStyleLbl="revTx" presStyleIdx="3" presStyleCnt="5">
        <dgm:presLayoutVars>
          <dgm:chMax val="1"/>
          <dgm:chPref val="1"/>
        </dgm:presLayoutVars>
      </dgm:prSet>
      <dgm:spPr/>
    </dgm:pt>
    <dgm:pt modelId="{4EB1A354-FA55-49EA-BBDB-B4E09D93659A}" type="pres">
      <dgm:prSet presAssocID="{EED173DA-2B5D-44E6-8B1A-BCECF97B0D21}" presName="sibTrans" presStyleCnt="0"/>
      <dgm:spPr/>
    </dgm:pt>
    <dgm:pt modelId="{B394E06D-3E5F-428C-AA9D-51C8C85002E8}" type="pres">
      <dgm:prSet presAssocID="{3297351F-EF63-4BF7-8C26-91C6CBBFC41A}" presName="compNode" presStyleCnt="0"/>
      <dgm:spPr/>
    </dgm:pt>
    <dgm:pt modelId="{7B751AA5-E6F8-49A2-88AD-7F3B389DE126}" type="pres">
      <dgm:prSet presAssocID="{3297351F-EF63-4BF7-8C26-91C6CBBFC41A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551DD94-469D-479C-8926-DDFA78FE1CDE}" type="pres">
      <dgm:prSet presAssocID="{3297351F-EF63-4BF7-8C26-91C6CBBFC41A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FCBC4444-F8B8-41C1-9F08-9F1F6EBA558C}" type="pres">
      <dgm:prSet presAssocID="{3297351F-EF63-4BF7-8C26-91C6CBBFC41A}" presName="spaceRect" presStyleCnt="0"/>
      <dgm:spPr/>
    </dgm:pt>
    <dgm:pt modelId="{DC8C0C0F-B142-4B30-A64B-AE0E9C2ED60D}" type="pres">
      <dgm:prSet presAssocID="{3297351F-EF63-4BF7-8C26-91C6CBBFC41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05E560B-7D74-41D9-9610-0AEF2D88972E}" type="presOf" srcId="{747BAA31-6F30-46AC-886C-CEC663F902CC}" destId="{EAB53591-B408-4024-B70C-348E46B61481}" srcOrd="0" destOrd="0" presId="urn:microsoft.com/office/officeart/2018/5/layout/IconLeafLabelList"/>
    <dgm:cxn modelId="{6A5D9F41-E185-4E11-BA04-35A0540E01BB}" type="presOf" srcId="{3297351F-EF63-4BF7-8C26-91C6CBBFC41A}" destId="{DC8C0C0F-B142-4B30-A64B-AE0E9C2ED60D}" srcOrd="0" destOrd="0" presId="urn:microsoft.com/office/officeart/2018/5/layout/IconLeafLabelList"/>
    <dgm:cxn modelId="{7906B545-6347-402E-BB23-2ECC88C56817}" srcId="{F737155D-3677-49A7-82F6-404F8603BB69}" destId="{747BAA31-6F30-46AC-886C-CEC663F902CC}" srcOrd="1" destOrd="0" parTransId="{3E9E6DFE-AC19-4E98-8D75-0F303C0E3ABE}" sibTransId="{8CE82349-9D34-4F73-A992-46F6E7939575}"/>
    <dgm:cxn modelId="{740F1B7E-5D2C-4D27-BEF8-976C79EF7F40}" type="presOf" srcId="{894CE564-2F7B-4C77-B444-F6992A34FC7E}" destId="{CD193910-F7E2-4E7E-92A4-7491D8CEBC3B}" srcOrd="0" destOrd="0" presId="urn:microsoft.com/office/officeart/2018/5/layout/IconLeafLabelList"/>
    <dgm:cxn modelId="{019FCA8F-AFEF-4D48-ACA2-3BFB427EB947}" srcId="{F737155D-3677-49A7-82F6-404F8603BB69}" destId="{67054B5F-BB82-4CC7-BDBD-3E8D3442AB65}" srcOrd="3" destOrd="0" parTransId="{FC15217C-1BF5-4941-B4AC-A6447F66265B}" sibTransId="{EED173DA-2B5D-44E6-8B1A-BCECF97B0D21}"/>
    <dgm:cxn modelId="{76FF3599-DD26-4C2F-A8E4-37B5A7B83AD3}" type="presOf" srcId="{67054B5F-BB82-4CC7-BDBD-3E8D3442AB65}" destId="{6E1303D3-EBAF-46E5-B459-79541E60F3DA}" srcOrd="0" destOrd="0" presId="urn:microsoft.com/office/officeart/2018/5/layout/IconLeafLabelList"/>
    <dgm:cxn modelId="{F0FE24A3-36C0-4EEE-B904-E6D4B34FBD4C}" srcId="{F737155D-3677-49A7-82F6-404F8603BB69}" destId="{69B92071-93C9-49A8-96F5-75077FD64FAE}" srcOrd="0" destOrd="0" parTransId="{278C74E6-D601-40A4-936B-02181300C726}" sibTransId="{D86D71A9-2E80-4193-A744-6BD8FBD7E8B5}"/>
    <dgm:cxn modelId="{D5665AAF-10FE-4284-B1AB-4E583593E76F}" srcId="{F737155D-3677-49A7-82F6-404F8603BB69}" destId="{3297351F-EF63-4BF7-8C26-91C6CBBFC41A}" srcOrd="4" destOrd="0" parTransId="{9A80DF08-BC4E-4A73-9785-0BC74911127B}" sibTransId="{03383424-B9EC-41E2-A42B-2A70E253CE5C}"/>
    <dgm:cxn modelId="{242D80B2-F240-4E2A-BFEE-89FAED188B47}" srcId="{F737155D-3677-49A7-82F6-404F8603BB69}" destId="{894CE564-2F7B-4C77-B444-F6992A34FC7E}" srcOrd="2" destOrd="0" parTransId="{9CBD0E60-280A-4DB5-AA48-E926AF322C9B}" sibTransId="{B7BE419A-DDE6-4DB2-89CB-682D923C624E}"/>
    <dgm:cxn modelId="{06B039E1-1ED8-46E7-9DBA-20E474450E21}" type="presOf" srcId="{69B92071-93C9-49A8-96F5-75077FD64FAE}" destId="{0CAAB9DC-368D-429B-8332-391868BF3396}" srcOrd="0" destOrd="0" presId="urn:microsoft.com/office/officeart/2018/5/layout/IconLeafLabelList"/>
    <dgm:cxn modelId="{3A0F6FFD-4713-4BE1-ACBD-4A3ACBEBE1B6}" type="presOf" srcId="{F737155D-3677-49A7-82F6-404F8603BB69}" destId="{890E3BAC-3B34-424D-B70B-1AD0EC67CC65}" srcOrd="0" destOrd="0" presId="urn:microsoft.com/office/officeart/2018/5/layout/IconLeafLabelList"/>
    <dgm:cxn modelId="{031BA35F-E80D-48E2-A9BB-06212DBFC5FB}" type="presParOf" srcId="{890E3BAC-3B34-424D-B70B-1AD0EC67CC65}" destId="{63DC0A31-70C5-4393-B24F-81137B90338E}" srcOrd="0" destOrd="0" presId="urn:microsoft.com/office/officeart/2018/5/layout/IconLeafLabelList"/>
    <dgm:cxn modelId="{1365659F-80A5-4FA3-A0A2-1BB534AA4FC2}" type="presParOf" srcId="{63DC0A31-70C5-4393-B24F-81137B90338E}" destId="{046A7D85-10AB-4A01-B030-B58E10CCF1C0}" srcOrd="0" destOrd="0" presId="urn:microsoft.com/office/officeart/2018/5/layout/IconLeafLabelList"/>
    <dgm:cxn modelId="{BC2C797F-C485-4D6B-AD29-6D2AA2612194}" type="presParOf" srcId="{63DC0A31-70C5-4393-B24F-81137B90338E}" destId="{B14065CE-E942-4ED8-BE1C-B88C3FF69EFA}" srcOrd="1" destOrd="0" presId="urn:microsoft.com/office/officeart/2018/5/layout/IconLeafLabelList"/>
    <dgm:cxn modelId="{BBDE93F5-14D2-4D34-AEEE-E53D373AA9CC}" type="presParOf" srcId="{63DC0A31-70C5-4393-B24F-81137B90338E}" destId="{A4A93DF7-B130-4F1E-843B-4C08B0194AEF}" srcOrd="2" destOrd="0" presId="urn:microsoft.com/office/officeart/2018/5/layout/IconLeafLabelList"/>
    <dgm:cxn modelId="{1460421F-1FFC-4BAF-88A2-6F8FBF3CBB86}" type="presParOf" srcId="{63DC0A31-70C5-4393-B24F-81137B90338E}" destId="{0CAAB9DC-368D-429B-8332-391868BF3396}" srcOrd="3" destOrd="0" presId="urn:microsoft.com/office/officeart/2018/5/layout/IconLeafLabelList"/>
    <dgm:cxn modelId="{793F8621-345A-4788-B831-A92B26B57842}" type="presParOf" srcId="{890E3BAC-3B34-424D-B70B-1AD0EC67CC65}" destId="{F15BDF4C-3071-4F3F-845C-14D38EA3CBAB}" srcOrd="1" destOrd="0" presId="urn:microsoft.com/office/officeart/2018/5/layout/IconLeafLabelList"/>
    <dgm:cxn modelId="{E930A588-03DF-450E-9586-9231B714F659}" type="presParOf" srcId="{890E3BAC-3B34-424D-B70B-1AD0EC67CC65}" destId="{CFC2D0C4-4F95-48C1-94D2-E989CD47D888}" srcOrd="2" destOrd="0" presId="urn:microsoft.com/office/officeart/2018/5/layout/IconLeafLabelList"/>
    <dgm:cxn modelId="{23C42665-226C-47C2-869D-405D204E410A}" type="presParOf" srcId="{CFC2D0C4-4F95-48C1-94D2-E989CD47D888}" destId="{094AD4B7-23DD-462B-8164-7875D01DEEE7}" srcOrd="0" destOrd="0" presId="urn:microsoft.com/office/officeart/2018/5/layout/IconLeafLabelList"/>
    <dgm:cxn modelId="{3F475D93-A680-4A9A-97CE-2E962FA7C5C0}" type="presParOf" srcId="{CFC2D0C4-4F95-48C1-94D2-E989CD47D888}" destId="{AB381062-CAAC-483F-BF02-FB18E2F0FF0E}" srcOrd="1" destOrd="0" presId="urn:microsoft.com/office/officeart/2018/5/layout/IconLeafLabelList"/>
    <dgm:cxn modelId="{8869B34B-C7C7-42D1-B6D7-346D3D1284B6}" type="presParOf" srcId="{CFC2D0C4-4F95-48C1-94D2-E989CD47D888}" destId="{45CF24C7-116F-4B1D-B5C0-CBC6F903AC15}" srcOrd="2" destOrd="0" presId="urn:microsoft.com/office/officeart/2018/5/layout/IconLeafLabelList"/>
    <dgm:cxn modelId="{4846991F-B6C1-487B-B127-7394680BB27A}" type="presParOf" srcId="{CFC2D0C4-4F95-48C1-94D2-E989CD47D888}" destId="{EAB53591-B408-4024-B70C-348E46B61481}" srcOrd="3" destOrd="0" presId="urn:microsoft.com/office/officeart/2018/5/layout/IconLeafLabelList"/>
    <dgm:cxn modelId="{85C8A623-95FC-4CCA-9F65-D1DA9B197995}" type="presParOf" srcId="{890E3BAC-3B34-424D-B70B-1AD0EC67CC65}" destId="{66931820-1CC9-4463-B9C6-5BAC0C9085DB}" srcOrd="3" destOrd="0" presId="urn:microsoft.com/office/officeart/2018/5/layout/IconLeafLabelList"/>
    <dgm:cxn modelId="{9CCB1394-2E92-41F8-9058-F665CF2657CC}" type="presParOf" srcId="{890E3BAC-3B34-424D-B70B-1AD0EC67CC65}" destId="{ABE0A5FB-76BF-4F0C-A899-DCD894E97B64}" srcOrd="4" destOrd="0" presId="urn:microsoft.com/office/officeart/2018/5/layout/IconLeafLabelList"/>
    <dgm:cxn modelId="{F13C5193-4594-4D38-99F6-1B703AF9E0C7}" type="presParOf" srcId="{ABE0A5FB-76BF-4F0C-A899-DCD894E97B64}" destId="{A3F69CBD-5BCD-4C05-808E-560FD4F452A9}" srcOrd="0" destOrd="0" presId="urn:microsoft.com/office/officeart/2018/5/layout/IconLeafLabelList"/>
    <dgm:cxn modelId="{D0E5134B-41A2-4F1B-9BE5-CD9FCD2760C3}" type="presParOf" srcId="{ABE0A5FB-76BF-4F0C-A899-DCD894E97B64}" destId="{3D9FED20-1C52-43FB-9672-6F3069985178}" srcOrd="1" destOrd="0" presId="urn:microsoft.com/office/officeart/2018/5/layout/IconLeafLabelList"/>
    <dgm:cxn modelId="{45264932-7AD9-43B1-BF3A-574624A648A7}" type="presParOf" srcId="{ABE0A5FB-76BF-4F0C-A899-DCD894E97B64}" destId="{DCD0FF60-1994-49B1-9E63-163F0F7579FA}" srcOrd="2" destOrd="0" presId="urn:microsoft.com/office/officeart/2018/5/layout/IconLeafLabelList"/>
    <dgm:cxn modelId="{CE29C692-8FB7-49C6-80FD-CFA38DC1E951}" type="presParOf" srcId="{ABE0A5FB-76BF-4F0C-A899-DCD894E97B64}" destId="{CD193910-F7E2-4E7E-92A4-7491D8CEBC3B}" srcOrd="3" destOrd="0" presId="urn:microsoft.com/office/officeart/2018/5/layout/IconLeafLabelList"/>
    <dgm:cxn modelId="{CF5708C8-56F4-4A8B-8915-06579EE224C0}" type="presParOf" srcId="{890E3BAC-3B34-424D-B70B-1AD0EC67CC65}" destId="{4C7827D6-7A74-46EF-A119-D57C7F3A3781}" srcOrd="5" destOrd="0" presId="urn:microsoft.com/office/officeart/2018/5/layout/IconLeafLabelList"/>
    <dgm:cxn modelId="{6CE7EDF9-1A38-4E95-99D4-1A01186CFF51}" type="presParOf" srcId="{890E3BAC-3B34-424D-B70B-1AD0EC67CC65}" destId="{578558EC-F5F2-4C81-B4EF-284A336815A7}" srcOrd="6" destOrd="0" presId="urn:microsoft.com/office/officeart/2018/5/layout/IconLeafLabelList"/>
    <dgm:cxn modelId="{EA07AA41-CD27-4ECE-80CD-33D903700ED6}" type="presParOf" srcId="{578558EC-F5F2-4C81-B4EF-284A336815A7}" destId="{13A6D0AE-CC7A-4EBA-B964-A4C5A300F25A}" srcOrd="0" destOrd="0" presId="urn:microsoft.com/office/officeart/2018/5/layout/IconLeafLabelList"/>
    <dgm:cxn modelId="{55297D50-D096-4A64-BBB4-7245AA327244}" type="presParOf" srcId="{578558EC-F5F2-4C81-B4EF-284A336815A7}" destId="{D27FEADC-8874-45C2-A1E5-76A2566C8C62}" srcOrd="1" destOrd="0" presId="urn:microsoft.com/office/officeart/2018/5/layout/IconLeafLabelList"/>
    <dgm:cxn modelId="{4BF4EECC-CF3E-4D48-9192-B9FA6E13516D}" type="presParOf" srcId="{578558EC-F5F2-4C81-B4EF-284A336815A7}" destId="{1BA268B5-86A6-4BCC-914B-EB11700ACB2F}" srcOrd="2" destOrd="0" presId="urn:microsoft.com/office/officeart/2018/5/layout/IconLeafLabelList"/>
    <dgm:cxn modelId="{07B32AE9-3AC2-4945-B177-5E513A7B8126}" type="presParOf" srcId="{578558EC-F5F2-4C81-B4EF-284A336815A7}" destId="{6E1303D3-EBAF-46E5-B459-79541E60F3DA}" srcOrd="3" destOrd="0" presId="urn:microsoft.com/office/officeart/2018/5/layout/IconLeafLabelList"/>
    <dgm:cxn modelId="{5FDCF731-D169-4B81-B68C-23678AA3E9A5}" type="presParOf" srcId="{890E3BAC-3B34-424D-B70B-1AD0EC67CC65}" destId="{4EB1A354-FA55-49EA-BBDB-B4E09D93659A}" srcOrd="7" destOrd="0" presId="urn:microsoft.com/office/officeart/2018/5/layout/IconLeafLabelList"/>
    <dgm:cxn modelId="{487ABFB5-07D1-452C-9FA2-FC0CC7645F79}" type="presParOf" srcId="{890E3BAC-3B34-424D-B70B-1AD0EC67CC65}" destId="{B394E06D-3E5F-428C-AA9D-51C8C85002E8}" srcOrd="8" destOrd="0" presId="urn:microsoft.com/office/officeart/2018/5/layout/IconLeafLabelList"/>
    <dgm:cxn modelId="{B2AC6343-CADC-4566-AF8E-405EBDAC28D3}" type="presParOf" srcId="{B394E06D-3E5F-428C-AA9D-51C8C85002E8}" destId="{7B751AA5-E6F8-49A2-88AD-7F3B389DE126}" srcOrd="0" destOrd="0" presId="urn:microsoft.com/office/officeart/2018/5/layout/IconLeafLabelList"/>
    <dgm:cxn modelId="{B0CF511B-FD8E-41C0-A2AA-32F4EF099B10}" type="presParOf" srcId="{B394E06D-3E5F-428C-AA9D-51C8C85002E8}" destId="{0551DD94-469D-479C-8926-DDFA78FE1CDE}" srcOrd="1" destOrd="0" presId="urn:microsoft.com/office/officeart/2018/5/layout/IconLeafLabelList"/>
    <dgm:cxn modelId="{5B02E911-9356-47E7-8B79-3C15675C6A37}" type="presParOf" srcId="{B394E06D-3E5F-428C-AA9D-51C8C85002E8}" destId="{FCBC4444-F8B8-41C1-9F08-9F1F6EBA558C}" srcOrd="2" destOrd="0" presId="urn:microsoft.com/office/officeart/2018/5/layout/IconLeafLabelList"/>
    <dgm:cxn modelId="{58A3A072-F379-44D8-8CF2-4F7C2D4147E3}" type="presParOf" srcId="{B394E06D-3E5F-428C-AA9D-51C8C85002E8}" destId="{DC8C0C0F-B142-4B30-A64B-AE0E9C2ED60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E01FD-9A1C-4C01-8D5F-A0846AB1B413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8919F6-7016-422A-8A0B-50BD1DD18C32}">
      <dgm:prSet phldrT="[Text]"/>
      <dgm:spPr/>
      <dgm:t>
        <a:bodyPr/>
        <a:lstStyle/>
        <a:p>
          <a:r>
            <a:rPr lang="en-US" dirty="0"/>
            <a:t>Simple Processes for Organization</a:t>
          </a:r>
        </a:p>
      </dgm:t>
    </dgm:pt>
    <dgm:pt modelId="{78EDEB55-27F2-4477-8A31-F69195760400}" type="parTrans" cxnId="{57A0AEC5-D24D-4F66-BD49-C8FF92D8BE2F}">
      <dgm:prSet/>
      <dgm:spPr/>
      <dgm:t>
        <a:bodyPr/>
        <a:lstStyle/>
        <a:p>
          <a:endParaRPr lang="en-US"/>
        </a:p>
      </dgm:t>
    </dgm:pt>
    <dgm:pt modelId="{FD6AC06C-00DF-4DA1-AAF4-CA67DB7F555D}" type="sibTrans" cxnId="{57A0AEC5-D24D-4F66-BD49-C8FF92D8BE2F}">
      <dgm:prSet/>
      <dgm:spPr/>
      <dgm:t>
        <a:bodyPr/>
        <a:lstStyle/>
        <a:p>
          <a:endParaRPr lang="en-US"/>
        </a:p>
      </dgm:t>
    </dgm:pt>
    <dgm:pt modelId="{4E032A73-1A47-4FAC-8D3A-D101741571A2}">
      <dgm:prSet phldrT="[Text]"/>
      <dgm:spPr/>
      <dgm:t>
        <a:bodyPr/>
        <a:lstStyle/>
        <a:p>
          <a:r>
            <a:rPr lang="en-US" dirty="0"/>
            <a:t>Build Your Internal Relationships!</a:t>
          </a:r>
        </a:p>
      </dgm:t>
    </dgm:pt>
    <dgm:pt modelId="{4DDB89C8-BBA9-4F89-AFC7-C4052EC822BA}" type="parTrans" cxnId="{2423947D-4372-4606-9A75-9D5A3B2C772D}">
      <dgm:prSet/>
      <dgm:spPr/>
      <dgm:t>
        <a:bodyPr/>
        <a:lstStyle/>
        <a:p>
          <a:endParaRPr lang="en-US"/>
        </a:p>
      </dgm:t>
    </dgm:pt>
    <dgm:pt modelId="{492DD232-C8E7-4714-9809-2BF92DA90F81}" type="sibTrans" cxnId="{2423947D-4372-4606-9A75-9D5A3B2C772D}">
      <dgm:prSet/>
      <dgm:spPr/>
      <dgm:t>
        <a:bodyPr/>
        <a:lstStyle/>
        <a:p>
          <a:endParaRPr lang="en-US"/>
        </a:p>
      </dgm:t>
    </dgm:pt>
    <dgm:pt modelId="{8C1DFD8E-9ECD-4197-B0DA-D0F4727648C0}">
      <dgm:prSet phldrT="[Text]"/>
      <dgm:spPr/>
      <dgm:t>
        <a:bodyPr/>
        <a:lstStyle/>
        <a:p>
          <a:r>
            <a:rPr lang="en-US" dirty="0"/>
            <a:t>Cross-Train/</a:t>
          </a:r>
        </a:p>
        <a:p>
          <a:r>
            <a:rPr lang="en-US" dirty="0"/>
            <a:t>Technical Assistance</a:t>
          </a:r>
        </a:p>
      </dgm:t>
    </dgm:pt>
    <dgm:pt modelId="{31B69B69-90D2-4F61-9169-151DDCEBB219}" type="parTrans" cxnId="{EF2AABAB-7443-48ED-B356-8A89975A304E}">
      <dgm:prSet/>
      <dgm:spPr/>
      <dgm:t>
        <a:bodyPr/>
        <a:lstStyle/>
        <a:p>
          <a:endParaRPr lang="en-US"/>
        </a:p>
      </dgm:t>
    </dgm:pt>
    <dgm:pt modelId="{36A2A606-AAEE-430E-9A18-AD622C00BF9B}" type="sibTrans" cxnId="{EF2AABAB-7443-48ED-B356-8A89975A304E}">
      <dgm:prSet/>
      <dgm:spPr/>
      <dgm:t>
        <a:bodyPr/>
        <a:lstStyle/>
        <a:p>
          <a:endParaRPr lang="en-US"/>
        </a:p>
      </dgm:t>
    </dgm:pt>
    <dgm:pt modelId="{EB3237F6-F2A1-4237-B568-0184F4D5EE36}">
      <dgm:prSet phldrT="[Text]"/>
      <dgm:spPr/>
      <dgm:t>
        <a:bodyPr/>
        <a:lstStyle/>
        <a:p>
          <a:r>
            <a:rPr lang="en-US" dirty="0"/>
            <a:t>Develop Engaging</a:t>
          </a:r>
        </a:p>
        <a:p>
          <a:r>
            <a:rPr lang="en-US" dirty="0"/>
            <a:t>Partnerships</a:t>
          </a:r>
        </a:p>
      </dgm:t>
    </dgm:pt>
    <dgm:pt modelId="{4F239E66-0146-421E-AA76-A39BAD534A9C}" type="parTrans" cxnId="{9DD71FC3-319D-4D15-A082-6FCA4FAB83BB}">
      <dgm:prSet/>
      <dgm:spPr/>
      <dgm:t>
        <a:bodyPr/>
        <a:lstStyle/>
        <a:p>
          <a:endParaRPr lang="en-US"/>
        </a:p>
      </dgm:t>
    </dgm:pt>
    <dgm:pt modelId="{B68D0907-66FF-4A14-9BCF-FA58CC5057E5}" type="sibTrans" cxnId="{9DD71FC3-319D-4D15-A082-6FCA4FAB83BB}">
      <dgm:prSet/>
      <dgm:spPr/>
      <dgm:t>
        <a:bodyPr/>
        <a:lstStyle/>
        <a:p>
          <a:endParaRPr lang="en-US"/>
        </a:p>
      </dgm:t>
    </dgm:pt>
    <dgm:pt modelId="{96275C65-6660-42FF-BFDD-794BC69E8BF7}">
      <dgm:prSet phldrT="[Text]"/>
      <dgm:spPr/>
      <dgm:t>
        <a:bodyPr/>
        <a:lstStyle/>
        <a:p>
          <a:r>
            <a:rPr lang="en-US" dirty="0"/>
            <a:t>Risk Assessment</a:t>
          </a:r>
        </a:p>
      </dgm:t>
    </dgm:pt>
    <dgm:pt modelId="{D33C0741-FF76-40A6-A7F1-945FAEC3F282}" type="parTrans" cxnId="{B7F5DD6E-FC88-4079-A510-0AC6D677276E}">
      <dgm:prSet/>
      <dgm:spPr/>
      <dgm:t>
        <a:bodyPr/>
        <a:lstStyle/>
        <a:p>
          <a:endParaRPr lang="en-US"/>
        </a:p>
      </dgm:t>
    </dgm:pt>
    <dgm:pt modelId="{CCACFA2B-4F54-43DB-9A84-5AB857E4A7DF}" type="sibTrans" cxnId="{B7F5DD6E-FC88-4079-A510-0AC6D677276E}">
      <dgm:prSet/>
      <dgm:spPr/>
      <dgm:t>
        <a:bodyPr/>
        <a:lstStyle/>
        <a:p>
          <a:endParaRPr lang="en-US"/>
        </a:p>
      </dgm:t>
    </dgm:pt>
    <dgm:pt modelId="{69E92CA7-3CB5-4057-A33B-AAA97B9EA87B}">
      <dgm:prSet/>
      <dgm:spPr/>
      <dgm:t>
        <a:bodyPr/>
        <a:lstStyle/>
        <a:p>
          <a:r>
            <a:rPr lang="en-US" dirty="0"/>
            <a:t>Scale Back When Needed, it’s OK.</a:t>
          </a:r>
        </a:p>
      </dgm:t>
    </dgm:pt>
    <dgm:pt modelId="{8B306F21-CEB3-4FAC-867C-FAE9CFB117BF}" type="parTrans" cxnId="{0DDDAF3E-AC9C-4CDC-A694-393B28F7CA5D}">
      <dgm:prSet/>
      <dgm:spPr/>
      <dgm:t>
        <a:bodyPr/>
        <a:lstStyle/>
        <a:p>
          <a:endParaRPr lang="en-US"/>
        </a:p>
      </dgm:t>
    </dgm:pt>
    <dgm:pt modelId="{84EE2CD0-7907-46EB-9B14-9F690FAED39D}" type="sibTrans" cxnId="{0DDDAF3E-AC9C-4CDC-A694-393B28F7CA5D}">
      <dgm:prSet/>
      <dgm:spPr/>
      <dgm:t>
        <a:bodyPr/>
        <a:lstStyle/>
        <a:p>
          <a:endParaRPr lang="en-US"/>
        </a:p>
      </dgm:t>
    </dgm:pt>
    <dgm:pt modelId="{B925347A-A6F5-4E2A-A5E7-23E2F61AAB35}">
      <dgm:prSet/>
      <dgm:spPr/>
      <dgm:t>
        <a:bodyPr/>
        <a:lstStyle/>
        <a:p>
          <a:r>
            <a:rPr lang="en-US" dirty="0"/>
            <a:t>Evaluate</a:t>
          </a:r>
        </a:p>
      </dgm:t>
    </dgm:pt>
    <dgm:pt modelId="{EB871D8E-DB15-4D0E-B00A-7DC6C519003E}" type="parTrans" cxnId="{3ADC3362-C53B-4CFA-BCD9-FE3CD429B198}">
      <dgm:prSet/>
      <dgm:spPr/>
      <dgm:t>
        <a:bodyPr/>
        <a:lstStyle/>
        <a:p>
          <a:endParaRPr lang="en-US"/>
        </a:p>
      </dgm:t>
    </dgm:pt>
    <dgm:pt modelId="{EB4FEBF8-8E91-4E95-9C71-01AD3F914903}" type="sibTrans" cxnId="{3ADC3362-C53B-4CFA-BCD9-FE3CD429B198}">
      <dgm:prSet/>
      <dgm:spPr/>
      <dgm:t>
        <a:bodyPr/>
        <a:lstStyle/>
        <a:p>
          <a:endParaRPr lang="en-US"/>
        </a:p>
      </dgm:t>
    </dgm:pt>
    <dgm:pt modelId="{5D044068-7EA6-4DAD-A5F2-E0762E55FFD3}">
      <dgm:prSet/>
      <dgm:spPr/>
      <dgm:t>
        <a:bodyPr/>
        <a:lstStyle/>
        <a:p>
          <a:r>
            <a:rPr lang="en-US" dirty="0"/>
            <a:t>Document, Document, Document!</a:t>
          </a:r>
        </a:p>
      </dgm:t>
    </dgm:pt>
    <dgm:pt modelId="{DA7A429C-4EC9-4A41-835E-701A8AFE12EF}" type="sibTrans" cxnId="{890E7F04-2970-4E75-83BE-E1DA79A296C5}">
      <dgm:prSet/>
      <dgm:spPr/>
      <dgm:t>
        <a:bodyPr/>
        <a:lstStyle/>
        <a:p>
          <a:endParaRPr lang="en-US"/>
        </a:p>
      </dgm:t>
    </dgm:pt>
    <dgm:pt modelId="{C43C02D4-3345-40F1-9A96-9BB33A9A1182}" type="parTrans" cxnId="{890E7F04-2970-4E75-83BE-E1DA79A296C5}">
      <dgm:prSet/>
      <dgm:spPr/>
      <dgm:t>
        <a:bodyPr/>
        <a:lstStyle/>
        <a:p>
          <a:endParaRPr lang="en-US"/>
        </a:p>
      </dgm:t>
    </dgm:pt>
    <dgm:pt modelId="{7325AE85-526E-4111-8216-07262182B365}" type="pres">
      <dgm:prSet presAssocID="{E1BE01FD-9A1C-4C01-8D5F-A0846AB1B413}" presName="diagram" presStyleCnt="0">
        <dgm:presLayoutVars>
          <dgm:dir/>
          <dgm:resizeHandles val="exact"/>
        </dgm:presLayoutVars>
      </dgm:prSet>
      <dgm:spPr/>
    </dgm:pt>
    <dgm:pt modelId="{34209B1E-1F7C-42D4-9EC2-F874B6CF5363}" type="pres">
      <dgm:prSet presAssocID="{D28919F6-7016-422A-8A0B-50BD1DD18C32}" presName="node" presStyleLbl="node1" presStyleIdx="0" presStyleCnt="8">
        <dgm:presLayoutVars>
          <dgm:bulletEnabled val="1"/>
        </dgm:presLayoutVars>
      </dgm:prSet>
      <dgm:spPr/>
    </dgm:pt>
    <dgm:pt modelId="{806A916F-5523-4F04-A4B0-248519D7B329}" type="pres">
      <dgm:prSet presAssocID="{FD6AC06C-00DF-4DA1-AAF4-CA67DB7F555D}" presName="sibTrans" presStyleCnt="0"/>
      <dgm:spPr/>
    </dgm:pt>
    <dgm:pt modelId="{2463485D-F93A-4841-AAF5-E8DF873EEF96}" type="pres">
      <dgm:prSet presAssocID="{4E032A73-1A47-4FAC-8D3A-D101741571A2}" presName="node" presStyleLbl="node1" presStyleIdx="1" presStyleCnt="8">
        <dgm:presLayoutVars>
          <dgm:bulletEnabled val="1"/>
        </dgm:presLayoutVars>
      </dgm:prSet>
      <dgm:spPr/>
    </dgm:pt>
    <dgm:pt modelId="{9817A6DF-8A91-4A8C-AF61-D9C330B65DC2}" type="pres">
      <dgm:prSet presAssocID="{492DD232-C8E7-4714-9809-2BF92DA90F81}" presName="sibTrans" presStyleCnt="0"/>
      <dgm:spPr/>
    </dgm:pt>
    <dgm:pt modelId="{85669DB3-4BA3-4926-94F3-A30E042CBF16}" type="pres">
      <dgm:prSet presAssocID="{8C1DFD8E-9ECD-4197-B0DA-D0F4727648C0}" presName="node" presStyleLbl="node1" presStyleIdx="2" presStyleCnt="8">
        <dgm:presLayoutVars>
          <dgm:bulletEnabled val="1"/>
        </dgm:presLayoutVars>
      </dgm:prSet>
      <dgm:spPr/>
    </dgm:pt>
    <dgm:pt modelId="{99613C36-FC18-417C-AE16-84689E3938C5}" type="pres">
      <dgm:prSet presAssocID="{36A2A606-AAEE-430E-9A18-AD622C00BF9B}" presName="sibTrans" presStyleCnt="0"/>
      <dgm:spPr/>
    </dgm:pt>
    <dgm:pt modelId="{8CFA3C13-29CC-4331-A675-6DCF52AAEEC9}" type="pres">
      <dgm:prSet presAssocID="{EB3237F6-F2A1-4237-B568-0184F4D5EE36}" presName="node" presStyleLbl="node1" presStyleIdx="3" presStyleCnt="8">
        <dgm:presLayoutVars>
          <dgm:bulletEnabled val="1"/>
        </dgm:presLayoutVars>
      </dgm:prSet>
      <dgm:spPr/>
    </dgm:pt>
    <dgm:pt modelId="{53930D47-923E-4648-8208-9C7F29BF007B}" type="pres">
      <dgm:prSet presAssocID="{B68D0907-66FF-4A14-9BCF-FA58CC5057E5}" presName="sibTrans" presStyleCnt="0"/>
      <dgm:spPr/>
    </dgm:pt>
    <dgm:pt modelId="{1D96B6A0-67C8-4087-849E-B9BDBC1E6D08}" type="pres">
      <dgm:prSet presAssocID="{96275C65-6660-42FF-BFDD-794BC69E8BF7}" presName="node" presStyleLbl="node1" presStyleIdx="4" presStyleCnt="8">
        <dgm:presLayoutVars>
          <dgm:bulletEnabled val="1"/>
        </dgm:presLayoutVars>
      </dgm:prSet>
      <dgm:spPr/>
    </dgm:pt>
    <dgm:pt modelId="{484B8EFE-62CD-494C-B133-37F28701A40B}" type="pres">
      <dgm:prSet presAssocID="{CCACFA2B-4F54-43DB-9A84-5AB857E4A7DF}" presName="sibTrans" presStyleCnt="0"/>
      <dgm:spPr/>
    </dgm:pt>
    <dgm:pt modelId="{6988B69A-1DF9-4944-988D-6DCDB3EB2766}" type="pres">
      <dgm:prSet presAssocID="{69E92CA7-3CB5-4057-A33B-AAA97B9EA87B}" presName="node" presStyleLbl="node1" presStyleIdx="5" presStyleCnt="8">
        <dgm:presLayoutVars>
          <dgm:bulletEnabled val="1"/>
        </dgm:presLayoutVars>
      </dgm:prSet>
      <dgm:spPr/>
    </dgm:pt>
    <dgm:pt modelId="{BAEF4419-97B7-4C07-9432-4277F88C8CAF}" type="pres">
      <dgm:prSet presAssocID="{84EE2CD0-7907-46EB-9B14-9F690FAED39D}" presName="sibTrans" presStyleCnt="0"/>
      <dgm:spPr/>
    </dgm:pt>
    <dgm:pt modelId="{57E15D0C-840D-4EE4-BB16-522BCD7CEC87}" type="pres">
      <dgm:prSet presAssocID="{B925347A-A6F5-4E2A-A5E7-23E2F61AAB35}" presName="node" presStyleLbl="node1" presStyleIdx="6" presStyleCnt="8">
        <dgm:presLayoutVars>
          <dgm:bulletEnabled val="1"/>
        </dgm:presLayoutVars>
      </dgm:prSet>
      <dgm:spPr/>
    </dgm:pt>
    <dgm:pt modelId="{F0C7A1D0-32CA-4C88-A127-4EF2CE7AD8EB}" type="pres">
      <dgm:prSet presAssocID="{EB4FEBF8-8E91-4E95-9C71-01AD3F914903}" presName="sibTrans" presStyleCnt="0"/>
      <dgm:spPr/>
    </dgm:pt>
    <dgm:pt modelId="{CB317C96-C0F7-4D07-A5D0-8B0263A70EFD}" type="pres">
      <dgm:prSet presAssocID="{5D044068-7EA6-4DAD-A5F2-E0762E55FFD3}" presName="node" presStyleLbl="node1" presStyleIdx="7" presStyleCnt="8">
        <dgm:presLayoutVars>
          <dgm:bulletEnabled val="1"/>
        </dgm:presLayoutVars>
      </dgm:prSet>
      <dgm:spPr/>
    </dgm:pt>
  </dgm:ptLst>
  <dgm:cxnLst>
    <dgm:cxn modelId="{890E7F04-2970-4E75-83BE-E1DA79A296C5}" srcId="{E1BE01FD-9A1C-4C01-8D5F-A0846AB1B413}" destId="{5D044068-7EA6-4DAD-A5F2-E0762E55FFD3}" srcOrd="7" destOrd="0" parTransId="{C43C02D4-3345-40F1-9A96-9BB33A9A1182}" sibTransId="{DA7A429C-4EC9-4A41-835E-701A8AFE12EF}"/>
    <dgm:cxn modelId="{0DDDAF3E-AC9C-4CDC-A694-393B28F7CA5D}" srcId="{E1BE01FD-9A1C-4C01-8D5F-A0846AB1B413}" destId="{69E92CA7-3CB5-4057-A33B-AAA97B9EA87B}" srcOrd="5" destOrd="0" parTransId="{8B306F21-CEB3-4FAC-867C-FAE9CFB117BF}" sibTransId="{84EE2CD0-7907-46EB-9B14-9F690FAED39D}"/>
    <dgm:cxn modelId="{C4B35341-C84B-4137-94F4-CADFC5531FAB}" type="presOf" srcId="{EB3237F6-F2A1-4237-B568-0184F4D5EE36}" destId="{8CFA3C13-29CC-4331-A675-6DCF52AAEEC9}" srcOrd="0" destOrd="0" presId="urn:microsoft.com/office/officeart/2005/8/layout/default"/>
    <dgm:cxn modelId="{3ADC3362-C53B-4CFA-BCD9-FE3CD429B198}" srcId="{E1BE01FD-9A1C-4C01-8D5F-A0846AB1B413}" destId="{B925347A-A6F5-4E2A-A5E7-23E2F61AAB35}" srcOrd="6" destOrd="0" parTransId="{EB871D8E-DB15-4D0E-B00A-7DC6C519003E}" sibTransId="{EB4FEBF8-8E91-4E95-9C71-01AD3F914903}"/>
    <dgm:cxn modelId="{B7F5DD6E-FC88-4079-A510-0AC6D677276E}" srcId="{E1BE01FD-9A1C-4C01-8D5F-A0846AB1B413}" destId="{96275C65-6660-42FF-BFDD-794BC69E8BF7}" srcOrd="4" destOrd="0" parTransId="{D33C0741-FF76-40A6-A7F1-945FAEC3F282}" sibTransId="{CCACFA2B-4F54-43DB-9A84-5AB857E4A7DF}"/>
    <dgm:cxn modelId="{2423947D-4372-4606-9A75-9D5A3B2C772D}" srcId="{E1BE01FD-9A1C-4C01-8D5F-A0846AB1B413}" destId="{4E032A73-1A47-4FAC-8D3A-D101741571A2}" srcOrd="1" destOrd="0" parTransId="{4DDB89C8-BBA9-4F89-AFC7-C4052EC822BA}" sibTransId="{492DD232-C8E7-4714-9809-2BF92DA90F81}"/>
    <dgm:cxn modelId="{DB93A183-4F14-4AFD-BBAC-63EB4925CCA0}" type="presOf" srcId="{5D044068-7EA6-4DAD-A5F2-E0762E55FFD3}" destId="{CB317C96-C0F7-4D07-A5D0-8B0263A70EFD}" srcOrd="0" destOrd="0" presId="urn:microsoft.com/office/officeart/2005/8/layout/default"/>
    <dgm:cxn modelId="{CC885A92-AF4B-4D79-B367-A0844425E2CA}" type="presOf" srcId="{69E92CA7-3CB5-4057-A33B-AAA97B9EA87B}" destId="{6988B69A-1DF9-4944-988D-6DCDB3EB2766}" srcOrd="0" destOrd="0" presId="urn:microsoft.com/office/officeart/2005/8/layout/default"/>
    <dgm:cxn modelId="{ED9E14A7-F9BA-4868-970D-A1D2A98BF568}" type="presOf" srcId="{96275C65-6660-42FF-BFDD-794BC69E8BF7}" destId="{1D96B6A0-67C8-4087-849E-B9BDBC1E6D08}" srcOrd="0" destOrd="0" presId="urn:microsoft.com/office/officeart/2005/8/layout/default"/>
    <dgm:cxn modelId="{4EF7CCA8-F5FC-4A26-9DD5-2FA6447AAC96}" type="presOf" srcId="{B925347A-A6F5-4E2A-A5E7-23E2F61AAB35}" destId="{57E15D0C-840D-4EE4-BB16-522BCD7CEC87}" srcOrd="0" destOrd="0" presId="urn:microsoft.com/office/officeart/2005/8/layout/default"/>
    <dgm:cxn modelId="{EF2AABAB-7443-48ED-B356-8A89975A304E}" srcId="{E1BE01FD-9A1C-4C01-8D5F-A0846AB1B413}" destId="{8C1DFD8E-9ECD-4197-B0DA-D0F4727648C0}" srcOrd="2" destOrd="0" parTransId="{31B69B69-90D2-4F61-9169-151DDCEBB219}" sibTransId="{36A2A606-AAEE-430E-9A18-AD622C00BF9B}"/>
    <dgm:cxn modelId="{32CDC1BE-1FEA-472B-80D6-35A007BB41B1}" type="presOf" srcId="{4E032A73-1A47-4FAC-8D3A-D101741571A2}" destId="{2463485D-F93A-4841-AAF5-E8DF873EEF96}" srcOrd="0" destOrd="0" presId="urn:microsoft.com/office/officeart/2005/8/layout/default"/>
    <dgm:cxn modelId="{9DD71FC3-319D-4D15-A082-6FCA4FAB83BB}" srcId="{E1BE01FD-9A1C-4C01-8D5F-A0846AB1B413}" destId="{EB3237F6-F2A1-4237-B568-0184F4D5EE36}" srcOrd="3" destOrd="0" parTransId="{4F239E66-0146-421E-AA76-A39BAD534A9C}" sibTransId="{B68D0907-66FF-4A14-9BCF-FA58CC5057E5}"/>
    <dgm:cxn modelId="{57A0AEC5-D24D-4F66-BD49-C8FF92D8BE2F}" srcId="{E1BE01FD-9A1C-4C01-8D5F-A0846AB1B413}" destId="{D28919F6-7016-422A-8A0B-50BD1DD18C32}" srcOrd="0" destOrd="0" parTransId="{78EDEB55-27F2-4477-8A31-F69195760400}" sibTransId="{FD6AC06C-00DF-4DA1-AAF4-CA67DB7F555D}"/>
    <dgm:cxn modelId="{3D88B6C8-C3F8-431E-81C2-F2D8E4ADFC5B}" type="presOf" srcId="{8C1DFD8E-9ECD-4197-B0DA-D0F4727648C0}" destId="{85669DB3-4BA3-4926-94F3-A30E042CBF16}" srcOrd="0" destOrd="0" presId="urn:microsoft.com/office/officeart/2005/8/layout/default"/>
    <dgm:cxn modelId="{FB64C2D9-B12F-43F9-A4F2-7A64BAEAFB64}" type="presOf" srcId="{D28919F6-7016-422A-8A0B-50BD1DD18C32}" destId="{34209B1E-1F7C-42D4-9EC2-F874B6CF5363}" srcOrd="0" destOrd="0" presId="urn:microsoft.com/office/officeart/2005/8/layout/default"/>
    <dgm:cxn modelId="{BBC36FF9-6E17-4E33-BDDC-5879765946F9}" type="presOf" srcId="{E1BE01FD-9A1C-4C01-8D5F-A0846AB1B413}" destId="{7325AE85-526E-4111-8216-07262182B365}" srcOrd="0" destOrd="0" presId="urn:microsoft.com/office/officeart/2005/8/layout/default"/>
    <dgm:cxn modelId="{65E01936-CA2E-4C0B-9BF8-B2C80EF37562}" type="presParOf" srcId="{7325AE85-526E-4111-8216-07262182B365}" destId="{34209B1E-1F7C-42D4-9EC2-F874B6CF5363}" srcOrd="0" destOrd="0" presId="urn:microsoft.com/office/officeart/2005/8/layout/default"/>
    <dgm:cxn modelId="{D9D21378-25F3-405B-9FF6-92565F9F6FFB}" type="presParOf" srcId="{7325AE85-526E-4111-8216-07262182B365}" destId="{806A916F-5523-4F04-A4B0-248519D7B329}" srcOrd="1" destOrd="0" presId="urn:microsoft.com/office/officeart/2005/8/layout/default"/>
    <dgm:cxn modelId="{858B1ED8-F311-49DB-872E-9D2C0BC8CF68}" type="presParOf" srcId="{7325AE85-526E-4111-8216-07262182B365}" destId="{2463485D-F93A-4841-AAF5-E8DF873EEF96}" srcOrd="2" destOrd="0" presId="urn:microsoft.com/office/officeart/2005/8/layout/default"/>
    <dgm:cxn modelId="{2C9D2394-2E42-4F8D-94E9-0AADE734DCDF}" type="presParOf" srcId="{7325AE85-526E-4111-8216-07262182B365}" destId="{9817A6DF-8A91-4A8C-AF61-D9C330B65DC2}" srcOrd="3" destOrd="0" presId="urn:microsoft.com/office/officeart/2005/8/layout/default"/>
    <dgm:cxn modelId="{075BC59E-B7F3-47A1-BF08-7ABBAF94A41E}" type="presParOf" srcId="{7325AE85-526E-4111-8216-07262182B365}" destId="{85669DB3-4BA3-4926-94F3-A30E042CBF16}" srcOrd="4" destOrd="0" presId="urn:microsoft.com/office/officeart/2005/8/layout/default"/>
    <dgm:cxn modelId="{4EE268C7-0EA5-4AC9-9A9A-D76B528973E8}" type="presParOf" srcId="{7325AE85-526E-4111-8216-07262182B365}" destId="{99613C36-FC18-417C-AE16-84689E3938C5}" srcOrd="5" destOrd="0" presId="urn:microsoft.com/office/officeart/2005/8/layout/default"/>
    <dgm:cxn modelId="{2C7C42C9-138C-4397-8A54-FEB358749A36}" type="presParOf" srcId="{7325AE85-526E-4111-8216-07262182B365}" destId="{8CFA3C13-29CC-4331-A675-6DCF52AAEEC9}" srcOrd="6" destOrd="0" presId="urn:microsoft.com/office/officeart/2005/8/layout/default"/>
    <dgm:cxn modelId="{D6233E01-1CAA-497F-8C2E-D1A6236B0F47}" type="presParOf" srcId="{7325AE85-526E-4111-8216-07262182B365}" destId="{53930D47-923E-4648-8208-9C7F29BF007B}" srcOrd="7" destOrd="0" presId="urn:microsoft.com/office/officeart/2005/8/layout/default"/>
    <dgm:cxn modelId="{D575E807-8B03-4E19-8257-4320F63AA581}" type="presParOf" srcId="{7325AE85-526E-4111-8216-07262182B365}" destId="{1D96B6A0-67C8-4087-849E-B9BDBC1E6D08}" srcOrd="8" destOrd="0" presId="urn:microsoft.com/office/officeart/2005/8/layout/default"/>
    <dgm:cxn modelId="{A64C3D99-EC87-4705-9F03-518E1302AC2B}" type="presParOf" srcId="{7325AE85-526E-4111-8216-07262182B365}" destId="{484B8EFE-62CD-494C-B133-37F28701A40B}" srcOrd="9" destOrd="0" presId="urn:microsoft.com/office/officeart/2005/8/layout/default"/>
    <dgm:cxn modelId="{C7D2FA1D-B57E-4023-8491-4F3EAD53C0C5}" type="presParOf" srcId="{7325AE85-526E-4111-8216-07262182B365}" destId="{6988B69A-1DF9-4944-988D-6DCDB3EB2766}" srcOrd="10" destOrd="0" presId="urn:microsoft.com/office/officeart/2005/8/layout/default"/>
    <dgm:cxn modelId="{55014775-D821-4D42-BF2B-930449FD8E8C}" type="presParOf" srcId="{7325AE85-526E-4111-8216-07262182B365}" destId="{BAEF4419-97B7-4C07-9432-4277F88C8CAF}" srcOrd="11" destOrd="0" presId="urn:microsoft.com/office/officeart/2005/8/layout/default"/>
    <dgm:cxn modelId="{23C75B5A-BA2C-4F77-8ED5-FA1E60CF90DC}" type="presParOf" srcId="{7325AE85-526E-4111-8216-07262182B365}" destId="{57E15D0C-840D-4EE4-BB16-522BCD7CEC87}" srcOrd="12" destOrd="0" presId="urn:microsoft.com/office/officeart/2005/8/layout/default"/>
    <dgm:cxn modelId="{BB4407DF-AB4C-4AD2-9D53-D3D68B11D40C}" type="presParOf" srcId="{7325AE85-526E-4111-8216-07262182B365}" destId="{F0C7A1D0-32CA-4C88-A127-4EF2CE7AD8EB}" srcOrd="13" destOrd="0" presId="urn:microsoft.com/office/officeart/2005/8/layout/default"/>
    <dgm:cxn modelId="{FF86F3B5-6F86-4BE6-9FAD-04DC895A0145}" type="presParOf" srcId="{7325AE85-526E-4111-8216-07262182B365}" destId="{CB317C96-C0F7-4D07-A5D0-8B0263A70EF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545D4-3749-4EB7-8579-D9853B017B6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3B4061-3F46-49D9-88A4-6331867FB6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Policies and Procedures</a:t>
          </a:r>
        </a:p>
      </dgm:t>
    </dgm:pt>
    <dgm:pt modelId="{F5DEFFDE-8939-4E9D-9DB4-F7CA9C3D476D}" type="parTrans" cxnId="{646FA74A-74B6-49CF-8663-7BD0362759F8}">
      <dgm:prSet/>
      <dgm:spPr/>
      <dgm:t>
        <a:bodyPr/>
        <a:lstStyle/>
        <a:p>
          <a:endParaRPr lang="en-US"/>
        </a:p>
      </dgm:t>
    </dgm:pt>
    <dgm:pt modelId="{8D2F8068-B6F0-40EC-AA42-EFFF5DAB4A9D}" type="sibTrans" cxnId="{646FA74A-74B6-49CF-8663-7BD0362759F8}">
      <dgm:prSet/>
      <dgm:spPr/>
      <dgm:t>
        <a:bodyPr/>
        <a:lstStyle/>
        <a:p>
          <a:endParaRPr lang="en-US"/>
        </a:p>
      </dgm:t>
    </dgm:pt>
    <dgm:pt modelId="{072E3E72-031E-4EB4-978F-68CF78291A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Coaching</a:t>
          </a:r>
        </a:p>
      </dgm:t>
    </dgm:pt>
    <dgm:pt modelId="{3AED76CF-5EDB-4474-BEC3-7E9A81C5DAED}" type="parTrans" cxnId="{AA6CAB99-1BD7-4948-8FDA-9B183C028D0E}">
      <dgm:prSet/>
      <dgm:spPr/>
      <dgm:t>
        <a:bodyPr/>
        <a:lstStyle/>
        <a:p>
          <a:endParaRPr lang="en-US"/>
        </a:p>
      </dgm:t>
    </dgm:pt>
    <dgm:pt modelId="{B106A335-BD60-4FF3-BAAA-4232DBD7569C}" type="sibTrans" cxnId="{AA6CAB99-1BD7-4948-8FDA-9B183C028D0E}">
      <dgm:prSet/>
      <dgm:spPr/>
      <dgm:t>
        <a:bodyPr/>
        <a:lstStyle/>
        <a:p>
          <a:endParaRPr lang="en-US"/>
        </a:p>
      </dgm:t>
    </dgm:pt>
    <dgm:pt modelId="{B8202194-22DC-4D18-BA25-C3EAA1180F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Corrections where needed</a:t>
          </a:r>
        </a:p>
      </dgm:t>
    </dgm:pt>
    <dgm:pt modelId="{5AE2F5E5-8276-4C2A-A009-E87D494CFC71}" type="parTrans" cxnId="{8006EF2B-5D2C-4240-95E4-AE30850BC1C1}">
      <dgm:prSet/>
      <dgm:spPr/>
      <dgm:t>
        <a:bodyPr/>
        <a:lstStyle/>
        <a:p>
          <a:endParaRPr lang="en-US"/>
        </a:p>
      </dgm:t>
    </dgm:pt>
    <dgm:pt modelId="{D96DA0E8-45A1-4FFF-B98E-2138F15122A8}" type="sibTrans" cxnId="{8006EF2B-5D2C-4240-95E4-AE30850BC1C1}">
      <dgm:prSet/>
      <dgm:spPr/>
      <dgm:t>
        <a:bodyPr/>
        <a:lstStyle/>
        <a:p>
          <a:endParaRPr lang="en-US"/>
        </a:p>
      </dgm:t>
    </dgm:pt>
    <dgm:pt modelId="{B29AAEA3-211F-43A8-9ACE-561577B9262F}">
      <dgm:prSet/>
      <dgm:spPr/>
      <dgm:t>
        <a:bodyPr/>
        <a:lstStyle/>
        <a:p>
          <a:endParaRPr lang="en-US" dirty="0"/>
        </a:p>
      </dgm:t>
    </dgm:pt>
    <dgm:pt modelId="{13A76607-470A-4881-9F91-F4620F9EB3A3}" type="parTrans" cxnId="{1788BEDC-29B4-42C5-9FFC-5205955890D4}">
      <dgm:prSet/>
      <dgm:spPr/>
      <dgm:t>
        <a:bodyPr/>
        <a:lstStyle/>
        <a:p>
          <a:endParaRPr lang="en-US"/>
        </a:p>
      </dgm:t>
    </dgm:pt>
    <dgm:pt modelId="{53E6D907-A968-4775-AD85-574CFDF72EED}" type="sibTrans" cxnId="{1788BEDC-29B4-42C5-9FFC-5205955890D4}">
      <dgm:prSet/>
      <dgm:spPr/>
      <dgm:t>
        <a:bodyPr/>
        <a:lstStyle/>
        <a:p>
          <a:endParaRPr lang="en-US"/>
        </a:p>
      </dgm:t>
    </dgm:pt>
    <dgm:pt modelId="{9305C70E-25A8-4AAF-86E6-6F985B63CB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Build trust</a:t>
          </a:r>
        </a:p>
      </dgm:t>
    </dgm:pt>
    <dgm:pt modelId="{13FD4B9E-E792-4571-8E93-7EC6CC219B94}" type="parTrans" cxnId="{D2B0ACFC-9842-44FE-8B1C-D81917583957}">
      <dgm:prSet/>
      <dgm:spPr/>
      <dgm:t>
        <a:bodyPr/>
        <a:lstStyle/>
        <a:p>
          <a:endParaRPr lang="en-US"/>
        </a:p>
      </dgm:t>
    </dgm:pt>
    <dgm:pt modelId="{AC96AFE6-D05F-49B8-A3CC-83ED0B13C747}" type="sibTrans" cxnId="{D2B0ACFC-9842-44FE-8B1C-D81917583957}">
      <dgm:prSet/>
      <dgm:spPr/>
      <dgm:t>
        <a:bodyPr/>
        <a:lstStyle/>
        <a:p>
          <a:endParaRPr lang="en-US"/>
        </a:p>
      </dgm:t>
    </dgm:pt>
    <dgm:pt modelId="{5E37DB84-A8B0-4B9E-9121-4F53B82D7DDD}" type="pres">
      <dgm:prSet presAssocID="{814545D4-3749-4EB7-8579-D9853B017B6B}" presName="root" presStyleCnt="0">
        <dgm:presLayoutVars>
          <dgm:dir/>
          <dgm:resizeHandles val="exact"/>
        </dgm:presLayoutVars>
      </dgm:prSet>
      <dgm:spPr/>
    </dgm:pt>
    <dgm:pt modelId="{41245DE5-F446-4641-B489-7B5CFB22EB72}" type="pres">
      <dgm:prSet presAssocID="{9305C70E-25A8-4AAF-86E6-6F985B63CB7F}" presName="compNode" presStyleCnt="0"/>
      <dgm:spPr/>
    </dgm:pt>
    <dgm:pt modelId="{EEDC6204-C6E2-4DC0-90F6-9C7CD4312836}" type="pres">
      <dgm:prSet presAssocID="{9305C70E-25A8-4AAF-86E6-6F985B63CB7F}" presName="iconBgRect" presStyleLbl="bgShp" presStyleIdx="0" presStyleCnt="4"/>
      <dgm:spPr/>
    </dgm:pt>
    <dgm:pt modelId="{EEADBEAB-2E61-45F0-A37E-25C98A923605}" type="pres">
      <dgm:prSet presAssocID="{9305C70E-25A8-4AAF-86E6-6F985B63CB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AA9733E-5838-45ED-AA65-E96E29F68393}" type="pres">
      <dgm:prSet presAssocID="{9305C70E-25A8-4AAF-86E6-6F985B63CB7F}" presName="spaceRect" presStyleCnt="0"/>
      <dgm:spPr/>
    </dgm:pt>
    <dgm:pt modelId="{FBD34FA1-27FD-4DF5-AD23-3985CE4F1AA8}" type="pres">
      <dgm:prSet presAssocID="{9305C70E-25A8-4AAF-86E6-6F985B63CB7F}" presName="textRect" presStyleLbl="revTx" presStyleIdx="0" presStyleCnt="4">
        <dgm:presLayoutVars>
          <dgm:chMax val="1"/>
          <dgm:chPref val="1"/>
        </dgm:presLayoutVars>
      </dgm:prSet>
      <dgm:spPr/>
    </dgm:pt>
    <dgm:pt modelId="{42516107-4F90-4F36-862F-BF01725C71ED}" type="pres">
      <dgm:prSet presAssocID="{AC96AFE6-D05F-49B8-A3CC-83ED0B13C747}" presName="sibTrans" presStyleCnt="0"/>
      <dgm:spPr/>
    </dgm:pt>
    <dgm:pt modelId="{D462F870-0940-4733-A1E2-C62ABBBD16B2}" type="pres">
      <dgm:prSet presAssocID="{533B4061-3F46-49D9-88A4-6331867FB6D7}" presName="compNode" presStyleCnt="0"/>
      <dgm:spPr/>
    </dgm:pt>
    <dgm:pt modelId="{0A625D7D-B568-43C6-A889-CF00AAA93BDC}" type="pres">
      <dgm:prSet presAssocID="{533B4061-3F46-49D9-88A4-6331867FB6D7}" presName="iconBgRect" presStyleLbl="bgShp" presStyleIdx="1" presStyleCnt="4"/>
      <dgm:spPr/>
    </dgm:pt>
    <dgm:pt modelId="{7CE259A0-54BD-4F78-9FB3-864CA13451F5}" type="pres">
      <dgm:prSet presAssocID="{533B4061-3F46-49D9-88A4-6331867FB6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C7BB68F-4340-4679-8081-FB049443147C}" type="pres">
      <dgm:prSet presAssocID="{533B4061-3F46-49D9-88A4-6331867FB6D7}" presName="spaceRect" presStyleCnt="0"/>
      <dgm:spPr/>
    </dgm:pt>
    <dgm:pt modelId="{86C30514-C542-442E-B4E2-91DCB135184E}" type="pres">
      <dgm:prSet presAssocID="{533B4061-3F46-49D9-88A4-6331867FB6D7}" presName="textRect" presStyleLbl="revTx" presStyleIdx="1" presStyleCnt="4">
        <dgm:presLayoutVars>
          <dgm:chMax val="1"/>
          <dgm:chPref val="1"/>
        </dgm:presLayoutVars>
      </dgm:prSet>
      <dgm:spPr/>
    </dgm:pt>
    <dgm:pt modelId="{11C0E03F-3253-486C-9BC1-D9238170028D}" type="pres">
      <dgm:prSet presAssocID="{8D2F8068-B6F0-40EC-AA42-EFFF5DAB4A9D}" presName="sibTrans" presStyleCnt="0"/>
      <dgm:spPr/>
    </dgm:pt>
    <dgm:pt modelId="{95872D57-9CD5-474B-84E3-00BED023DA1B}" type="pres">
      <dgm:prSet presAssocID="{072E3E72-031E-4EB4-978F-68CF78291A23}" presName="compNode" presStyleCnt="0"/>
      <dgm:spPr/>
    </dgm:pt>
    <dgm:pt modelId="{3C7CDB1A-4A2C-4E23-B862-6DB1BAAF833D}" type="pres">
      <dgm:prSet presAssocID="{072E3E72-031E-4EB4-978F-68CF78291A23}" presName="iconBgRect" presStyleLbl="bgShp" presStyleIdx="2" presStyleCnt="4"/>
      <dgm:spPr/>
    </dgm:pt>
    <dgm:pt modelId="{25B64F3A-697F-478A-B100-201FECAF22FF}" type="pres">
      <dgm:prSet presAssocID="{072E3E72-031E-4EB4-978F-68CF78291A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A115E81-DD0D-4793-9CBE-2E57039B0852}" type="pres">
      <dgm:prSet presAssocID="{072E3E72-031E-4EB4-978F-68CF78291A23}" presName="spaceRect" presStyleCnt="0"/>
      <dgm:spPr/>
    </dgm:pt>
    <dgm:pt modelId="{D1A7971E-F354-4B4B-BAA6-B847BB8DB09A}" type="pres">
      <dgm:prSet presAssocID="{072E3E72-031E-4EB4-978F-68CF78291A23}" presName="textRect" presStyleLbl="revTx" presStyleIdx="2" presStyleCnt="4">
        <dgm:presLayoutVars>
          <dgm:chMax val="1"/>
          <dgm:chPref val="1"/>
        </dgm:presLayoutVars>
      </dgm:prSet>
      <dgm:spPr/>
    </dgm:pt>
    <dgm:pt modelId="{1BB4A023-9DF2-47D0-9435-C586C9138B0D}" type="pres">
      <dgm:prSet presAssocID="{B106A335-BD60-4FF3-BAAA-4232DBD7569C}" presName="sibTrans" presStyleCnt="0"/>
      <dgm:spPr/>
    </dgm:pt>
    <dgm:pt modelId="{DE4ABDDB-DAA9-4433-80F0-71D5F365DAA1}" type="pres">
      <dgm:prSet presAssocID="{B8202194-22DC-4D18-BA25-C3EAA1180F57}" presName="compNode" presStyleCnt="0"/>
      <dgm:spPr/>
    </dgm:pt>
    <dgm:pt modelId="{BD809EA2-0FB2-474E-8A9D-49AEB3A6F358}" type="pres">
      <dgm:prSet presAssocID="{B8202194-22DC-4D18-BA25-C3EAA1180F57}" presName="iconBgRect" presStyleLbl="bgShp" presStyleIdx="3" presStyleCnt="4"/>
      <dgm:spPr/>
    </dgm:pt>
    <dgm:pt modelId="{3D3979E2-B696-45D5-ABE6-75E569C61139}" type="pres">
      <dgm:prSet presAssocID="{B8202194-22DC-4D18-BA25-C3EAA1180F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AC45BE8-7D83-42E7-852E-D3626547FFE9}" type="pres">
      <dgm:prSet presAssocID="{B8202194-22DC-4D18-BA25-C3EAA1180F57}" presName="spaceRect" presStyleCnt="0"/>
      <dgm:spPr/>
    </dgm:pt>
    <dgm:pt modelId="{EFBCEA3F-7F55-4689-969A-FA07FE238BA5}" type="pres">
      <dgm:prSet presAssocID="{B8202194-22DC-4D18-BA25-C3EAA1180F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006EF2B-5D2C-4240-95E4-AE30850BC1C1}" srcId="{814545D4-3749-4EB7-8579-D9853B017B6B}" destId="{B8202194-22DC-4D18-BA25-C3EAA1180F57}" srcOrd="3" destOrd="0" parTransId="{5AE2F5E5-8276-4C2A-A009-E87D494CFC71}" sibTransId="{D96DA0E8-45A1-4FFF-B98E-2138F15122A8}"/>
    <dgm:cxn modelId="{7FB5B531-27F8-4979-98CF-D83E722D328A}" type="presOf" srcId="{533B4061-3F46-49D9-88A4-6331867FB6D7}" destId="{86C30514-C542-442E-B4E2-91DCB135184E}" srcOrd="0" destOrd="0" presId="urn:microsoft.com/office/officeart/2018/5/layout/IconCircleLabelList"/>
    <dgm:cxn modelId="{F20B9B3C-BF49-479C-883A-5CEB804EB5A6}" type="presOf" srcId="{072E3E72-031E-4EB4-978F-68CF78291A23}" destId="{D1A7971E-F354-4B4B-BAA6-B847BB8DB09A}" srcOrd="0" destOrd="0" presId="urn:microsoft.com/office/officeart/2018/5/layout/IconCircleLabelList"/>
    <dgm:cxn modelId="{646FA74A-74B6-49CF-8663-7BD0362759F8}" srcId="{814545D4-3749-4EB7-8579-D9853B017B6B}" destId="{533B4061-3F46-49D9-88A4-6331867FB6D7}" srcOrd="1" destOrd="0" parTransId="{F5DEFFDE-8939-4E9D-9DB4-F7CA9C3D476D}" sibTransId="{8D2F8068-B6F0-40EC-AA42-EFFF5DAB4A9D}"/>
    <dgm:cxn modelId="{CC48D497-33A1-4E90-BF18-5BF9148809EC}" type="presOf" srcId="{B8202194-22DC-4D18-BA25-C3EAA1180F57}" destId="{EFBCEA3F-7F55-4689-969A-FA07FE238BA5}" srcOrd="0" destOrd="0" presId="urn:microsoft.com/office/officeart/2018/5/layout/IconCircleLabelList"/>
    <dgm:cxn modelId="{AA6CAB99-1BD7-4948-8FDA-9B183C028D0E}" srcId="{814545D4-3749-4EB7-8579-D9853B017B6B}" destId="{072E3E72-031E-4EB4-978F-68CF78291A23}" srcOrd="2" destOrd="0" parTransId="{3AED76CF-5EDB-4474-BEC3-7E9A81C5DAED}" sibTransId="{B106A335-BD60-4FF3-BAAA-4232DBD7569C}"/>
    <dgm:cxn modelId="{BF1F83A6-265E-4D4D-8DFD-178CC631074A}" type="presOf" srcId="{9305C70E-25A8-4AAF-86E6-6F985B63CB7F}" destId="{FBD34FA1-27FD-4DF5-AD23-3985CE4F1AA8}" srcOrd="0" destOrd="0" presId="urn:microsoft.com/office/officeart/2018/5/layout/IconCircleLabelList"/>
    <dgm:cxn modelId="{9551D8BE-1065-4FC8-960A-99B3B2BAAF4C}" type="presOf" srcId="{814545D4-3749-4EB7-8579-D9853B017B6B}" destId="{5E37DB84-A8B0-4B9E-9121-4F53B82D7DDD}" srcOrd="0" destOrd="0" presId="urn:microsoft.com/office/officeart/2018/5/layout/IconCircleLabelList"/>
    <dgm:cxn modelId="{1788BEDC-29B4-42C5-9FFC-5205955890D4}" srcId="{B8202194-22DC-4D18-BA25-C3EAA1180F57}" destId="{B29AAEA3-211F-43A8-9ACE-561577B9262F}" srcOrd="0" destOrd="0" parTransId="{13A76607-470A-4881-9F91-F4620F9EB3A3}" sibTransId="{53E6D907-A968-4775-AD85-574CFDF72EED}"/>
    <dgm:cxn modelId="{D2B0ACFC-9842-44FE-8B1C-D81917583957}" srcId="{814545D4-3749-4EB7-8579-D9853B017B6B}" destId="{9305C70E-25A8-4AAF-86E6-6F985B63CB7F}" srcOrd="0" destOrd="0" parTransId="{13FD4B9E-E792-4571-8E93-7EC6CC219B94}" sibTransId="{AC96AFE6-D05F-49B8-A3CC-83ED0B13C747}"/>
    <dgm:cxn modelId="{E5963E00-B432-4FDA-9797-5A2AF6389795}" type="presParOf" srcId="{5E37DB84-A8B0-4B9E-9121-4F53B82D7DDD}" destId="{41245DE5-F446-4641-B489-7B5CFB22EB72}" srcOrd="0" destOrd="0" presId="urn:microsoft.com/office/officeart/2018/5/layout/IconCircleLabelList"/>
    <dgm:cxn modelId="{317DF0BC-9425-4173-B6BC-D72982DD785C}" type="presParOf" srcId="{41245DE5-F446-4641-B489-7B5CFB22EB72}" destId="{EEDC6204-C6E2-4DC0-90F6-9C7CD4312836}" srcOrd="0" destOrd="0" presId="urn:microsoft.com/office/officeart/2018/5/layout/IconCircleLabelList"/>
    <dgm:cxn modelId="{B1BFB347-D36F-44B3-9E05-3D01100C091D}" type="presParOf" srcId="{41245DE5-F446-4641-B489-7B5CFB22EB72}" destId="{EEADBEAB-2E61-45F0-A37E-25C98A923605}" srcOrd="1" destOrd="0" presId="urn:microsoft.com/office/officeart/2018/5/layout/IconCircleLabelList"/>
    <dgm:cxn modelId="{CB1620D9-E3A7-4790-B3E3-03BA803A201F}" type="presParOf" srcId="{41245DE5-F446-4641-B489-7B5CFB22EB72}" destId="{2AA9733E-5838-45ED-AA65-E96E29F68393}" srcOrd="2" destOrd="0" presId="urn:microsoft.com/office/officeart/2018/5/layout/IconCircleLabelList"/>
    <dgm:cxn modelId="{A984FD49-7D9B-44A1-82EB-91C57E84A02C}" type="presParOf" srcId="{41245DE5-F446-4641-B489-7B5CFB22EB72}" destId="{FBD34FA1-27FD-4DF5-AD23-3985CE4F1AA8}" srcOrd="3" destOrd="0" presId="urn:microsoft.com/office/officeart/2018/5/layout/IconCircleLabelList"/>
    <dgm:cxn modelId="{65EE5E9F-7B10-4D2A-8521-CBD28FAE8C44}" type="presParOf" srcId="{5E37DB84-A8B0-4B9E-9121-4F53B82D7DDD}" destId="{42516107-4F90-4F36-862F-BF01725C71ED}" srcOrd="1" destOrd="0" presId="urn:microsoft.com/office/officeart/2018/5/layout/IconCircleLabelList"/>
    <dgm:cxn modelId="{FD5BBC0E-FAD2-4291-8499-8C7E68EBC66E}" type="presParOf" srcId="{5E37DB84-A8B0-4B9E-9121-4F53B82D7DDD}" destId="{D462F870-0940-4733-A1E2-C62ABBBD16B2}" srcOrd="2" destOrd="0" presId="urn:microsoft.com/office/officeart/2018/5/layout/IconCircleLabelList"/>
    <dgm:cxn modelId="{2638710A-CC3C-4253-BC5E-B9CAEA814FB6}" type="presParOf" srcId="{D462F870-0940-4733-A1E2-C62ABBBD16B2}" destId="{0A625D7D-B568-43C6-A889-CF00AAA93BDC}" srcOrd="0" destOrd="0" presId="urn:microsoft.com/office/officeart/2018/5/layout/IconCircleLabelList"/>
    <dgm:cxn modelId="{E8862E4F-0030-4490-8560-1D7D776CAAAF}" type="presParOf" srcId="{D462F870-0940-4733-A1E2-C62ABBBD16B2}" destId="{7CE259A0-54BD-4F78-9FB3-864CA13451F5}" srcOrd="1" destOrd="0" presId="urn:microsoft.com/office/officeart/2018/5/layout/IconCircleLabelList"/>
    <dgm:cxn modelId="{E4C35E3B-3EC2-4555-9AD1-6CC029142779}" type="presParOf" srcId="{D462F870-0940-4733-A1E2-C62ABBBD16B2}" destId="{2C7BB68F-4340-4679-8081-FB049443147C}" srcOrd="2" destOrd="0" presId="urn:microsoft.com/office/officeart/2018/5/layout/IconCircleLabelList"/>
    <dgm:cxn modelId="{18662CB8-2585-4772-9AAA-0EBD375BEBCE}" type="presParOf" srcId="{D462F870-0940-4733-A1E2-C62ABBBD16B2}" destId="{86C30514-C542-442E-B4E2-91DCB135184E}" srcOrd="3" destOrd="0" presId="urn:microsoft.com/office/officeart/2018/5/layout/IconCircleLabelList"/>
    <dgm:cxn modelId="{E2EC2ECA-B20D-41DE-AA37-844074C65888}" type="presParOf" srcId="{5E37DB84-A8B0-4B9E-9121-4F53B82D7DDD}" destId="{11C0E03F-3253-486C-9BC1-D9238170028D}" srcOrd="3" destOrd="0" presId="urn:microsoft.com/office/officeart/2018/5/layout/IconCircleLabelList"/>
    <dgm:cxn modelId="{593C9D6A-B5C2-4838-9D3A-6A8C153E310D}" type="presParOf" srcId="{5E37DB84-A8B0-4B9E-9121-4F53B82D7DDD}" destId="{95872D57-9CD5-474B-84E3-00BED023DA1B}" srcOrd="4" destOrd="0" presId="urn:microsoft.com/office/officeart/2018/5/layout/IconCircleLabelList"/>
    <dgm:cxn modelId="{55383B49-946A-4126-933E-87B0051B245C}" type="presParOf" srcId="{95872D57-9CD5-474B-84E3-00BED023DA1B}" destId="{3C7CDB1A-4A2C-4E23-B862-6DB1BAAF833D}" srcOrd="0" destOrd="0" presId="urn:microsoft.com/office/officeart/2018/5/layout/IconCircleLabelList"/>
    <dgm:cxn modelId="{BD6D8A06-9489-48B4-860F-CADEB3A51D7F}" type="presParOf" srcId="{95872D57-9CD5-474B-84E3-00BED023DA1B}" destId="{25B64F3A-697F-478A-B100-201FECAF22FF}" srcOrd="1" destOrd="0" presId="urn:microsoft.com/office/officeart/2018/5/layout/IconCircleLabelList"/>
    <dgm:cxn modelId="{A9DBEDF6-3157-4AAB-8283-DAF00A157228}" type="presParOf" srcId="{95872D57-9CD5-474B-84E3-00BED023DA1B}" destId="{FA115E81-DD0D-4793-9CBE-2E57039B0852}" srcOrd="2" destOrd="0" presId="urn:microsoft.com/office/officeart/2018/5/layout/IconCircleLabelList"/>
    <dgm:cxn modelId="{4987A867-9366-40F7-A5C1-A1C2A644D0D9}" type="presParOf" srcId="{95872D57-9CD5-474B-84E3-00BED023DA1B}" destId="{D1A7971E-F354-4B4B-BAA6-B847BB8DB09A}" srcOrd="3" destOrd="0" presId="urn:microsoft.com/office/officeart/2018/5/layout/IconCircleLabelList"/>
    <dgm:cxn modelId="{EDEB5653-7F8D-44EC-93B4-B13DAC851416}" type="presParOf" srcId="{5E37DB84-A8B0-4B9E-9121-4F53B82D7DDD}" destId="{1BB4A023-9DF2-47D0-9435-C586C9138B0D}" srcOrd="5" destOrd="0" presId="urn:microsoft.com/office/officeart/2018/5/layout/IconCircleLabelList"/>
    <dgm:cxn modelId="{A72BECF8-54CE-49B7-9F70-11E1831C942F}" type="presParOf" srcId="{5E37DB84-A8B0-4B9E-9121-4F53B82D7DDD}" destId="{DE4ABDDB-DAA9-4433-80F0-71D5F365DAA1}" srcOrd="6" destOrd="0" presId="urn:microsoft.com/office/officeart/2018/5/layout/IconCircleLabelList"/>
    <dgm:cxn modelId="{09D8EB4C-F2CA-45DF-A57A-88B44EF04466}" type="presParOf" srcId="{DE4ABDDB-DAA9-4433-80F0-71D5F365DAA1}" destId="{BD809EA2-0FB2-474E-8A9D-49AEB3A6F358}" srcOrd="0" destOrd="0" presId="urn:microsoft.com/office/officeart/2018/5/layout/IconCircleLabelList"/>
    <dgm:cxn modelId="{1CC7A3FC-E956-4CD8-B245-7B3DD7F79404}" type="presParOf" srcId="{DE4ABDDB-DAA9-4433-80F0-71D5F365DAA1}" destId="{3D3979E2-B696-45D5-ABE6-75E569C61139}" srcOrd="1" destOrd="0" presId="urn:microsoft.com/office/officeart/2018/5/layout/IconCircleLabelList"/>
    <dgm:cxn modelId="{890D2C2F-7949-40B4-8518-E41724BAC22A}" type="presParOf" srcId="{DE4ABDDB-DAA9-4433-80F0-71D5F365DAA1}" destId="{1AC45BE8-7D83-42E7-852E-D3626547FFE9}" srcOrd="2" destOrd="0" presId="urn:microsoft.com/office/officeart/2018/5/layout/IconCircleLabelList"/>
    <dgm:cxn modelId="{24C1DF15-8A12-41C5-9C64-22FCE61D2613}" type="presParOf" srcId="{DE4ABDDB-DAA9-4433-80F0-71D5F365DAA1}" destId="{EFBCEA3F-7F55-4689-969A-FA07FE238B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D6AC-F197-4CA1-8958-E2EC2812050C}">
      <dsp:nvSpPr>
        <dsp:cNvPr id="0" name=""/>
        <dsp:cNvSpPr/>
      </dsp:nvSpPr>
      <dsp:spPr>
        <a:xfrm>
          <a:off x="3448173" y="0"/>
          <a:ext cx="2621421" cy="15728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Record Keeping and Internal Controls</a:t>
          </a:r>
        </a:p>
      </dsp:txBody>
      <dsp:txXfrm>
        <a:off x="3448173" y="0"/>
        <a:ext cx="2621421" cy="1572852"/>
      </dsp:txXfrm>
    </dsp:sp>
    <dsp:sp modelId="{76E39BED-50F9-4B06-86F1-EAEEDE9D2BF2}">
      <dsp:nvSpPr>
        <dsp:cNvPr id="0" name=""/>
        <dsp:cNvSpPr/>
      </dsp:nvSpPr>
      <dsp:spPr>
        <a:xfrm>
          <a:off x="640080" y="0"/>
          <a:ext cx="2621421" cy="15728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Performance Measurements</a:t>
          </a:r>
        </a:p>
      </dsp:txBody>
      <dsp:txXfrm>
        <a:off x="640080" y="0"/>
        <a:ext cx="2621421" cy="1572852"/>
      </dsp:txXfrm>
    </dsp:sp>
    <dsp:sp modelId="{F1406E30-AEB0-4FD4-A706-809151546E61}">
      <dsp:nvSpPr>
        <dsp:cNvPr id="0" name=""/>
        <dsp:cNvSpPr/>
      </dsp:nvSpPr>
      <dsp:spPr>
        <a:xfrm>
          <a:off x="655337" y="1748532"/>
          <a:ext cx="2621421" cy="15728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Reporting Schedule</a:t>
          </a:r>
        </a:p>
      </dsp:txBody>
      <dsp:txXfrm>
        <a:off x="655337" y="1748532"/>
        <a:ext cx="2621421" cy="1572852"/>
      </dsp:txXfrm>
    </dsp:sp>
    <dsp:sp modelId="{7F9D7A2B-290C-4133-B3C0-C6A0BB46B8F1}">
      <dsp:nvSpPr>
        <dsp:cNvPr id="0" name=""/>
        <dsp:cNvSpPr/>
      </dsp:nvSpPr>
      <dsp:spPr>
        <a:xfrm>
          <a:off x="3489801" y="1748532"/>
          <a:ext cx="2621421" cy="15728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Repayment of Grant Funds</a:t>
          </a:r>
        </a:p>
      </dsp:txBody>
      <dsp:txXfrm>
        <a:off x="3489801" y="1748532"/>
        <a:ext cx="2621421" cy="1572852"/>
      </dsp:txXfrm>
    </dsp:sp>
    <dsp:sp modelId="{36E5478C-EDC9-4495-A8BB-B5A3745DCF12}">
      <dsp:nvSpPr>
        <dsp:cNvPr id="0" name=""/>
        <dsp:cNvSpPr/>
      </dsp:nvSpPr>
      <dsp:spPr>
        <a:xfrm>
          <a:off x="646529" y="3518929"/>
          <a:ext cx="2621421" cy="15728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Eligible and Ineligible Uses of Funds</a:t>
          </a:r>
        </a:p>
      </dsp:txBody>
      <dsp:txXfrm>
        <a:off x="646529" y="3518929"/>
        <a:ext cx="2621421" cy="1572852"/>
      </dsp:txXfrm>
    </dsp:sp>
    <dsp:sp modelId="{CC65F4F5-CA82-4140-9992-9F5BD397EAD3}">
      <dsp:nvSpPr>
        <dsp:cNvPr id="0" name=""/>
        <dsp:cNvSpPr/>
      </dsp:nvSpPr>
      <dsp:spPr>
        <a:xfrm>
          <a:off x="3474571" y="3512575"/>
          <a:ext cx="2621421" cy="15728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Local, State Requirements</a:t>
          </a:r>
        </a:p>
      </dsp:txBody>
      <dsp:txXfrm>
        <a:off x="3474571" y="3512575"/>
        <a:ext cx="2621421" cy="1572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A7D85-10AB-4A01-B030-B58E10CCF1C0}">
      <dsp:nvSpPr>
        <dsp:cNvPr id="0" name=""/>
        <dsp:cNvSpPr/>
      </dsp:nvSpPr>
      <dsp:spPr>
        <a:xfrm>
          <a:off x="730089" y="722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065CE-E942-4ED8-BE1C-B88C3FF69EFA}">
      <dsp:nvSpPr>
        <dsp:cNvPr id="0" name=""/>
        <dsp:cNvSpPr/>
      </dsp:nvSpPr>
      <dsp:spPr>
        <a:xfrm>
          <a:off x="924556" y="195188"/>
          <a:ext cx="523564" cy="523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AB9DC-368D-429B-8332-391868BF3396}">
      <dsp:nvSpPr>
        <dsp:cNvPr id="0" name=""/>
        <dsp:cNvSpPr/>
      </dsp:nvSpPr>
      <dsp:spPr>
        <a:xfrm>
          <a:off x="438389" y="1197440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Risk Assessment</a:t>
          </a:r>
        </a:p>
      </dsp:txBody>
      <dsp:txXfrm>
        <a:off x="438389" y="1197440"/>
        <a:ext cx="1495898" cy="598359"/>
      </dsp:txXfrm>
    </dsp:sp>
    <dsp:sp modelId="{094AD4B7-23DD-462B-8164-7875D01DEEE7}">
      <dsp:nvSpPr>
        <dsp:cNvPr id="0" name=""/>
        <dsp:cNvSpPr/>
      </dsp:nvSpPr>
      <dsp:spPr>
        <a:xfrm>
          <a:off x="2487769" y="722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81062-CAAC-483F-BF02-FB18E2F0FF0E}">
      <dsp:nvSpPr>
        <dsp:cNvPr id="0" name=""/>
        <dsp:cNvSpPr/>
      </dsp:nvSpPr>
      <dsp:spPr>
        <a:xfrm>
          <a:off x="2682236" y="195188"/>
          <a:ext cx="523564" cy="523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53591-B408-4024-B70C-348E46B61481}">
      <dsp:nvSpPr>
        <dsp:cNvPr id="0" name=""/>
        <dsp:cNvSpPr/>
      </dsp:nvSpPr>
      <dsp:spPr>
        <a:xfrm>
          <a:off x="2196069" y="1197440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Communication Training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Information</a:t>
          </a:r>
        </a:p>
      </dsp:txBody>
      <dsp:txXfrm>
        <a:off x="2196069" y="1197440"/>
        <a:ext cx="1495898" cy="598359"/>
      </dsp:txXfrm>
    </dsp:sp>
    <dsp:sp modelId="{A3F69CBD-5BCD-4C05-808E-560FD4F452A9}">
      <dsp:nvSpPr>
        <dsp:cNvPr id="0" name=""/>
        <dsp:cNvSpPr/>
      </dsp:nvSpPr>
      <dsp:spPr>
        <a:xfrm>
          <a:off x="4245450" y="722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FED20-1C52-43FB-9672-6F3069985178}">
      <dsp:nvSpPr>
        <dsp:cNvPr id="0" name=""/>
        <dsp:cNvSpPr/>
      </dsp:nvSpPr>
      <dsp:spPr>
        <a:xfrm>
          <a:off x="4439917" y="195188"/>
          <a:ext cx="523564" cy="523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93910-F7E2-4E7E-92A4-7491D8CEBC3B}">
      <dsp:nvSpPr>
        <dsp:cNvPr id="0" name=""/>
        <dsp:cNvSpPr/>
      </dsp:nvSpPr>
      <dsp:spPr>
        <a:xfrm>
          <a:off x="3953750" y="1197440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innovation	</a:t>
          </a:r>
        </a:p>
      </dsp:txBody>
      <dsp:txXfrm>
        <a:off x="3953750" y="1197440"/>
        <a:ext cx="1495898" cy="598359"/>
      </dsp:txXfrm>
    </dsp:sp>
    <dsp:sp modelId="{13A6D0AE-CC7A-4EBA-B964-A4C5A300F25A}">
      <dsp:nvSpPr>
        <dsp:cNvPr id="0" name=""/>
        <dsp:cNvSpPr/>
      </dsp:nvSpPr>
      <dsp:spPr>
        <a:xfrm>
          <a:off x="1608929" y="2169774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FEADC-8874-45C2-A1E5-76A2566C8C62}">
      <dsp:nvSpPr>
        <dsp:cNvPr id="0" name=""/>
        <dsp:cNvSpPr/>
      </dsp:nvSpPr>
      <dsp:spPr>
        <a:xfrm>
          <a:off x="1803396" y="2364241"/>
          <a:ext cx="523564" cy="52356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3D3-EBAF-46E5-B459-79541E60F3DA}">
      <dsp:nvSpPr>
        <dsp:cNvPr id="0" name=""/>
        <dsp:cNvSpPr/>
      </dsp:nvSpPr>
      <dsp:spPr>
        <a:xfrm>
          <a:off x="1317229" y="3366493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Cross Check Environment</a:t>
          </a:r>
        </a:p>
      </dsp:txBody>
      <dsp:txXfrm>
        <a:off x="1317229" y="3366493"/>
        <a:ext cx="1495898" cy="598359"/>
      </dsp:txXfrm>
    </dsp:sp>
    <dsp:sp modelId="{7B751AA5-E6F8-49A2-88AD-7F3B389DE126}">
      <dsp:nvSpPr>
        <dsp:cNvPr id="0" name=""/>
        <dsp:cNvSpPr/>
      </dsp:nvSpPr>
      <dsp:spPr>
        <a:xfrm>
          <a:off x="3366610" y="2169774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1DD94-469D-479C-8926-DDFA78FE1CDE}">
      <dsp:nvSpPr>
        <dsp:cNvPr id="0" name=""/>
        <dsp:cNvSpPr/>
      </dsp:nvSpPr>
      <dsp:spPr>
        <a:xfrm>
          <a:off x="3561077" y="2364241"/>
          <a:ext cx="523564" cy="52356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C0C0F-B142-4B30-A64B-AE0E9C2ED60D}">
      <dsp:nvSpPr>
        <dsp:cNvPr id="0" name=""/>
        <dsp:cNvSpPr/>
      </dsp:nvSpPr>
      <dsp:spPr>
        <a:xfrm>
          <a:off x="3074910" y="3366493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Monitoring</a:t>
          </a:r>
        </a:p>
      </dsp:txBody>
      <dsp:txXfrm>
        <a:off x="3074910" y="3366493"/>
        <a:ext cx="1495898" cy="598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09B1E-1F7C-42D4-9EC2-F874B6CF5363}">
      <dsp:nvSpPr>
        <dsp:cNvPr id="0" name=""/>
        <dsp:cNvSpPr/>
      </dsp:nvSpPr>
      <dsp:spPr>
        <a:xfrm>
          <a:off x="19233" y="123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Simple Processes for Organization</a:t>
          </a:r>
        </a:p>
      </dsp:txBody>
      <dsp:txXfrm>
        <a:off x="19233" y="123"/>
        <a:ext cx="2385945" cy="1431567"/>
      </dsp:txXfrm>
    </dsp:sp>
    <dsp:sp modelId="{2463485D-F93A-4841-AAF5-E8DF873EEF96}">
      <dsp:nvSpPr>
        <dsp:cNvPr id="0" name=""/>
        <dsp:cNvSpPr/>
      </dsp:nvSpPr>
      <dsp:spPr>
        <a:xfrm>
          <a:off x="2643773" y="123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Build Your Internal Relationships!</a:t>
          </a:r>
        </a:p>
      </dsp:txBody>
      <dsp:txXfrm>
        <a:off x="2643773" y="123"/>
        <a:ext cx="2385945" cy="1431567"/>
      </dsp:txXfrm>
    </dsp:sp>
    <dsp:sp modelId="{85669DB3-4BA3-4926-94F3-A30E042CBF16}">
      <dsp:nvSpPr>
        <dsp:cNvPr id="0" name=""/>
        <dsp:cNvSpPr/>
      </dsp:nvSpPr>
      <dsp:spPr>
        <a:xfrm>
          <a:off x="5268314" y="123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Cross-Train/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Technical Assistance</a:t>
          </a:r>
        </a:p>
      </dsp:txBody>
      <dsp:txXfrm>
        <a:off x="5268314" y="123"/>
        <a:ext cx="2385945" cy="1431567"/>
      </dsp:txXfrm>
    </dsp:sp>
    <dsp:sp modelId="{8CFA3C13-29CC-4331-A675-6DCF52AAEEC9}">
      <dsp:nvSpPr>
        <dsp:cNvPr id="0" name=""/>
        <dsp:cNvSpPr/>
      </dsp:nvSpPr>
      <dsp:spPr>
        <a:xfrm>
          <a:off x="7892854" y="123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Develop Engaging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Partnerships</a:t>
          </a:r>
        </a:p>
      </dsp:txBody>
      <dsp:txXfrm>
        <a:off x="7892854" y="123"/>
        <a:ext cx="2385945" cy="1431567"/>
      </dsp:txXfrm>
    </dsp:sp>
    <dsp:sp modelId="{1D96B6A0-67C8-4087-849E-B9BDBC1E6D08}">
      <dsp:nvSpPr>
        <dsp:cNvPr id="0" name=""/>
        <dsp:cNvSpPr/>
      </dsp:nvSpPr>
      <dsp:spPr>
        <a:xfrm>
          <a:off x="19233" y="1670285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Risk Assessment</a:t>
          </a:r>
        </a:p>
      </dsp:txBody>
      <dsp:txXfrm>
        <a:off x="19233" y="1670285"/>
        <a:ext cx="2385945" cy="1431567"/>
      </dsp:txXfrm>
    </dsp:sp>
    <dsp:sp modelId="{6988B69A-1DF9-4944-988D-6DCDB3EB2766}">
      <dsp:nvSpPr>
        <dsp:cNvPr id="0" name=""/>
        <dsp:cNvSpPr/>
      </dsp:nvSpPr>
      <dsp:spPr>
        <a:xfrm>
          <a:off x="2643773" y="1670285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Scale Back When Needed, it’s OK.</a:t>
          </a:r>
        </a:p>
      </dsp:txBody>
      <dsp:txXfrm>
        <a:off x="2643773" y="1670285"/>
        <a:ext cx="2385945" cy="1431567"/>
      </dsp:txXfrm>
    </dsp:sp>
    <dsp:sp modelId="{57E15D0C-840D-4EE4-BB16-522BCD7CEC87}">
      <dsp:nvSpPr>
        <dsp:cNvPr id="0" name=""/>
        <dsp:cNvSpPr/>
      </dsp:nvSpPr>
      <dsp:spPr>
        <a:xfrm>
          <a:off x="5268314" y="1670285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Evaluate</a:t>
          </a:r>
        </a:p>
      </dsp:txBody>
      <dsp:txXfrm>
        <a:off x="5268314" y="1670285"/>
        <a:ext cx="2385945" cy="1431567"/>
      </dsp:txXfrm>
    </dsp:sp>
    <dsp:sp modelId="{CB317C96-C0F7-4D07-A5D0-8B0263A70EFD}">
      <dsp:nvSpPr>
        <dsp:cNvPr id="0" name=""/>
        <dsp:cNvSpPr/>
      </dsp:nvSpPr>
      <dsp:spPr>
        <a:xfrm>
          <a:off x="7892854" y="1670285"/>
          <a:ext cx="2385945" cy="1431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Document, Document, Document!</a:t>
          </a:r>
        </a:p>
      </dsp:txBody>
      <dsp:txXfrm>
        <a:off x="7892854" y="1670285"/>
        <a:ext cx="2385945" cy="1431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C6204-C6E2-4DC0-90F6-9C7CD4312836}">
      <dsp:nvSpPr>
        <dsp:cNvPr id="0" name=""/>
        <dsp:cNvSpPr/>
      </dsp:nvSpPr>
      <dsp:spPr>
        <a:xfrm>
          <a:off x="878464" y="205177"/>
          <a:ext cx="1259993" cy="12599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DBEAB-2E61-45F0-A37E-25C98A923605}">
      <dsp:nvSpPr>
        <dsp:cNvPr id="0" name=""/>
        <dsp:cNvSpPr/>
      </dsp:nvSpPr>
      <dsp:spPr>
        <a:xfrm>
          <a:off x="1146987" y="473700"/>
          <a:ext cx="722947" cy="72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34FA1-27FD-4DF5-AD23-3985CE4F1AA8}">
      <dsp:nvSpPr>
        <dsp:cNvPr id="0" name=""/>
        <dsp:cNvSpPr/>
      </dsp:nvSpPr>
      <dsp:spPr>
        <a:xfrm>
          <a:off x="475679" y="1857628"/>
          <a:ext cx="206556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Build trust</a:t>
          </a:r>
        </a:p>
      </dsp:txBody>
      <dsp:txXfrm>
        <a:off x="475679" y="1857628"/>
        <a:ext cx="2065563" cy="720000"/>
      </dsp:txXfrm>
    </dsp:sp>
    <dsp:sp modelId="{0A625D7D-B568-43C6-A889-CF00AAA93BDC}">
      <dsp:nvSpPr>
        <dsp:cNvPr id="0" name=""/>
        <dsp:cNvSpPr/>
      </dsp:nvSpPr>
      <dsp:spPr>
        <a:xfrm>
          <a:off x="3305501" y="205177"/>
          <a:ext cx="1259993" cy="12599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259A0-54BD-4F78-9FB3-864CA13451F5}">
      <dsp:nvSpPr>
        <dsp:cNvPr id="0" name=""/>
        <dsp:cNvSpPr/>
      </dsp:nvSpPr>
      <dsp:spPr>
        <a:xfrm>
          <a:off x="3574024" y="473700"/>
          <a:ext cx="722947" cy="72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30514-C542-442E-B4E2-91DCB135184E}">
      <dsp:nvSpPr>
        <dsp:cNvPr id="0" name=""/>
        <dsp:cNvSpPr/>
      </dsp:nvSpPr>
      <dsp:spPr>
        <a:xfrm>
          <a:off x="2902716" y="1857628"/>
          <a:ext cx="206556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Policies and Procedures</a:t>
          </a:r>
        </a:p>
      </dsp:txBody>
      <dsp:txXfrm>
        <a:off x="2902716" y="1857628"/>
        <a:ext cx="2065563" cy="720000"/>
      </dsp:txXfrm>
    </dsp:sp>
    <dsp:sp modelId="{3C7CDB1A-4A2C-4E23-B862-6DB1BAAF833D}">
      <dsp:nvSpPr>
        <dsp:cNvPr id="0" name=""/>
        <dsp:cNvSpPr/>
      </dsp:nvSpPr>
      <dsp:spPr>
        <a:xfrm>
          <a:off x="5732538" y="205177"/>
          <a:ext cx="1259993" cy="12599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64F3A-697F-478A-B100-201FECAF22FF}">
      <dsp:nvSpPr>
        <dsp:cNvPr id="0" name=""/>
        <dsp:cNvSpPr/>
      </dsp:nvSpPr>
      <dsp:spPr>
        <a:xfrm>
          <a:off x="6001061" y="473700"/>
          <a:ext cx="722947" cy="72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7971E-F354-4B4B-BAA6-B847BB8DB09A}">
      <dsp:nvSpPr>
        <dsp:cNvPr id="0" name=""/>
        <dsp:cNvSpPr/>
      </dsp:nvSpPr>
      <dsp:spPr>
        <a:xfrm>
          <a:off x="5329753" y="1857628"/>
          <a:ext cx="206556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Coaching</a:t>
          </a:r>
        </a:p>
      </dsp:txBody>
      <dsp:txXfrm>
        <a:off x="5329753" y="1857628"/>
        <a:ext cx="2065563" cy="720000"/>
      </dsp:txXfrm>
    </dsp:sp>
    <dsp:sp modelId="{BD809EA2-0FB2-474E-8A9D-49AEB3A6F358}">
      <dsp:nvSpPr>
        <dsp:cNvPr id="0" name=""/>
        <dsp:cNvSpPr/>
      </dsp:nvSpPr>
      <dsp:spPr>
        <a:xfrm>
          <a:off x="8159575" y="205177"/>
          <a:ext cx="1259993" cy="12599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979E2-B696-45D5-ABE6-75E569C61139}">
      <dsp:nvSpPr>
        <dsp:cNvPr id="0" name=""/>
        <dsp:cNvSpPr/>
      </dsp:nvSpPr>
      <dsp:spPr>
        <a:xfrm>
          <a:off x="8428099" y="473700"/>
          <a:ext cx="722947" cy="722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EA3F-7F55-4689-969A-FA07FE238BA5}">
      <dsp:nvSpPr>
        <dsp:cNvPr id="0" name=""/>
        <dsp:cNvSpPr/>
      </dsp:nvSpPr>
      <dsp:spPr>
        <a:xfrm>
          <a:off x="7756790" y="1857628"/>
          <a:ext cx="206556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Corrections where needed</a:t>
          </a:r>
        </a:p>
      </dsp:txBody>
      <dsp:txXfrm>
        <a:off x="7756790" y="1857628"/>
        <a:ext cx="206556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B242-5302-4097-ACAC-58BA09EF9BF6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4F43-2F22-446A-849D-F87C1A744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1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6384-0721-4BDC-BFC3-9033A624A4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7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0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6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32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2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3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4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13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06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15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9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FB1-B899-4D6D-9C9F-962C2C3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30C-C1A8-4A4C-9457-4E13AD4C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E128-62DF-473F-817D-09BE074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21B-789C-4AB5-B0B1-41E0E154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694D-82C5-4C7D-9181-CAD162B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g/grant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2012books.lardbucket.org/books/geographic-information-system-basics/s14-02-gis-project-management-tools-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best@mckinneytexas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569"/>
            <a:ext cx="10515600" cy="4215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  <a:t>NCDA Annual Conference</a:t>
            </a:r>
            <a:b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u="sng" dirty="0">
                <a:solidFill>
                  <a:schemeClr val="bg1"/>
                </a:solidFill>
                <a:latin typeface="Gill Sans MT" panose="020B0502020104020203" pitchFamily="34" charset="0"/>
              </a:rPr>
              <a:t>SESSION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CDBG</a:t>
            </a: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Increasing Grantee &amp; Subrecipient Capacity</a:t>
            </a: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June 12, 2024</a:t>
            </a:r>
            <a:b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McKinney, TX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B651A-A597-3655-A3BF-45947181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606" y="196179"/>
            <a:ext cx="4318934" cy="111929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Gill Sans MT" panose="020B0502020104020203" pitchFamily="34" charset="0"/>
              </a:rPr>
              <a:t>Methods of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6221-7647-501C-E376-885EBE7BE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4702" y="1814407"/>
            <a:ext cx="7112001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      </a:t>
            </a:r>
            <a:r>
              <a:rPr lang="en-US" sz="2000" u="sng" dirty="0">
                <a:latin typeface="Gill Sans MT" panose="020B0502020104020203" pitchFamily="34" charset="0"/>
              </a:rPr>
              <a:t>Subrecipient Reports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Monthly or quarterly, it’s one of the best sources of performance measurement.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Helps the Grantee report  In IDIS the goals that both the subrecipient and Grantee has agreed upon.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Indicator that grant agreement obligations and federal requirements are met.</a:t>
            </a: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          </a:t>
            </a:r>
            <a:r>
              <a:rPr lang="en-US" sz="2000" u="sng" dirty="0">
                <a:latin typeface="Gill Sans MT" panose="020B0502020104020203" pitchFamily="34" charset="0"/>
              </a:rPr>
              <a:t>Other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Check-in Chat          Timeliness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Client Feedback       Engagement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44119AD-B3E5-2D44-D87A-1CD18E87C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192" y="1044258"/>
            <a:ext cx="3421063" cy="450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reet sign with white text&#10;&#10;Description automatically generated">
            <a:extLst>
              <a:ext uri="{FF2B5EF4-FFF2-40B4-BE49-F238E27FC236}">
                <a16:creationId xmlns:a16="http://schemas.microsoft.com/office/drawing/2014/main" id="{51EF7AFA-4B50-D634-7D2C-C485A84C6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864" b="1295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59E94FF-C4AE-476F-B852-5B2F22A93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060" y="4911769"/>
            <a:ext cx="8991600" cy="1645759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kern="1200" cap="all" spc="200" baseline="0" dirty="0">
                <a:latin typeface="+mj-lt"/>
                <a:ea typeface="+mj-ea"/>
                <a:cs typeface="+mj-cs"/>
              </a:rPr>
              <a:t>Know who you are</a:t>
            </a:r>
            <a:br>
              <a:rPr lang="en-US" kern="1200" cap="all" spc="200" baseline="0" dirty="0">
                <a:latin typeface="+mj-lt"/>
                <a:ea typeface="+mj-ea"/>
                <a:cs typeface="+mj-cs"/>
              </a:rPr>
            </a:br>
            <a:r>
              <a:rPr lang="en-US" kern="1200" cap="all" spc="200" baseline="0" dirty="0">
                <a:latin typeface="+mj-lt"/>
                <a:ea typeface="+mj-ea"/>
                <a:cs typeface="+mj-cs"/>
              </a:rPr>
              <a:t>grant manager</a:t>
            </a:r>
          </a:p>
        </p:txBody>
      </p:sp>
    </p:spTree>
    <p:extLst>
      <p:ext uri="{BB962C8B-B14F-4D97-AF65-F5344CB8AC3E}">
        <p14:creationId xmlns:p14="http://schemas.microsoft.com/office/powerpoint/2010/main" val="72770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AC6E-9B04-02AF-E0B1-81644EC2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Grantee CAPACITY BUILDING </a:t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suggested practices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42E78-0F93-0982-CCE8-5E40531AF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" y="5983160"/>
            <a:ext cx="1694835" cy="786452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1667675-4EF2-3947-03D0-1D9E8FEE9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94309"/>
              </p:ext>
            </p:extLst>
          </p:nvPr>
        </p:nvGraphicFramePr>
        <p:xfrm>
          <a:off x="946984" y="2638425"/>
          <a:ext cx="10298034" cy="310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45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9E94FF-C4AE-476F-B852-5B2F22A93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540" y="5716057"/>
            <a:ext cx="8884920" cy="98546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Organize your program and files. </a:t>
            </a:r>
            <a:br>
              <a:rPr lang="en-US" sz="2400" dirty="0"/>
            </a:br>
            <a:r>
              <a:rPr lang="en-US" sz="2400" b="1" dirty="0"/>
              <a:t>Talk with your peers for ideas!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42E83F-E04E-1FBA-6C51-EB22E0989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77026"/>
              </p:ext>
            </p:extLst>
          </p:nvPr>
        </p:nvGraphicFramePr>
        <p:xfrm>
          <a:off x="2567940" y="484578"/>
          <a:ext cx="7731130" cy="1557584"/>
        </p:xfrm>
        <a:graphic>
          <a:graphicData uri="http://schemas.openxmlformats.org/drawingml/2006/table">
            <a:tbl>
              <a:tblPr/>
              <a:tblGrid>
                <a:gridCol w="829393">
                  <a:extLst>
                    <a:ext uri="{9D8B030D-6E8A-4147-A177-3AD203B41FA5}">
                      <a16:colId xmlns:a16="http://schemas.microsoft.com/office/drawing/2014/main" val="4056817964"/>
                    </a:ext>
                  </a:extLst>
                </a:gridCol>
                <a:gridCol w="1101907">
                  <a:extLst>
                    <a:ext uri="{9D8B030D-6E8A-4147-A177-3AD203B41FA5}">
                      <a16:colId xmlns:a16="http://schemas.microsoft.com/office/drawing/2014/main" val="4264465874"/>
                    </a:ext>
                  </a:extLst>
                </a:gridCol>
                <a:gridCol w="331757">
                  <a:extLst>
                    <a:ext uri="{9D8B030D-6E8A-4147-A177-3AD203B41FA5}">
                      <a16:colId xmlns:a16="http://schemas.microsoft.com/office/drawing/2014/main" val="945883850"/>
                    </a:ext>
                  </a:extLst>
                </a:gridCol>
                <a:gridCol w="473939">
                  <a:extLst>
                    <a:ext uri="{9D8B030D-6E8A-4147-A177-3AD203B41FA5}">
                      <a16:colId xmlns:a16="http://schemas.microsoft.com/office/drawing/2014/main" val="911269453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3325816230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892865136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814787670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458069117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3352499654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4068372213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2924872955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2676636038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768933681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82511996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1434676978"/>
                    </a:ext>
                  </a:extLst>
                </a:gridCol>
                <a:gridCol w="343606">
                  <a:extLst>
                    <a:ext uri="{9D8B030D-6E8A-4147-A177-3AD203B41FA5}">
                      <a16:colId xmlns:a16="http://schemas.microsoft.com/office/drawing/2014/main" val="3945646236"/>
                    </a:ext>
                  </a:extLst>
                </a:gridCol>
                <a:gridCol w="402848">
                  <a:extLst>
                    <a:ext uri="{9D8B030D-6E8A-4147-A177-3AD203B41FA5}">
                      <a16:colId xmlns:a16="http://schemas.microsoft.com/office/drawing/2014/main" val="897080047"/>
                    </a:ext>
                  </a:extLst>
                </a:gridCol>
                <a:gridCol w="468014">
                  <a:extLst>
                    <a:ext uri="{9D8B030D-6E8A-4147-A177-3AD203B41FA5}">
                      <a16:colId xmlns:a16="http://schemas.microsoft.com/office/drawing/2014/main" val="2368165452"/>
                    </a:ext>
                  </a:extLst>
                </a:gridCol>
              </a:tblGrid>
              <a:tr h="153136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F243E"/>
                          </a:solidFill>
                          <a:effectLst/>
                          <a:latin typeface="Copperplate Gothic Bold" panose="020E0705020206020404" pitchFamily="34" charset="0"/>
                        </a:rPr>
                        <a:t>CDBG Subrecipient Monthly Report Tracking for 2021-2022 Program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72617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6690"/>
                  </a:ext>
                </a:extLst>
              </a:tr>
              <a:tr h="270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Funds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b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goal 50%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goal 100%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Funds spent to date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Annual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4F6228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79932379"/>
                  </a:ext>
                </a:extLst>
              </a:tr>
              <a:tr h="137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70177"/>
                  </a:ext>
                </a:extLst>
              </a:tr>
              <a:tr h="235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Assistance Center of Collin Co.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Homeless prevention: rental, utility assistance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ABF8F"/>
                          </a:solidFill>
                          <a:effectLst/>
                          <a:latin typeface="Calibri" panose="020F0502020204030204" pitchFamily="34" charset="0"/>
                        </a:rPr>
                        <a:t>              100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744051"/>
                  </a:ext>
                </a:extLst>
              </a:tr>
              <a:tr h="1530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Reimbursement requested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20,899.00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           20,899.00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    2,728.49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    2,071.67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2,159.40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862.00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1,964.37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8,084.63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1,248.76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1,760.00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      20,879.32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(19.68)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154997"/>
                  </a:ext>
                </a:extLst>
              </a:tr>
              <a:tr h="1122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371383"/>
                  </a:ext>
                </a:extLst>
              </a:tr>
              <a:tr h="112254">
                <a:tc>
                  <a:txBody>
                    <a:bodyPr/>
                    <a:lstStyle/>
                    <a:p>
                      <a:pPr algn="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Invoice date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1/11/2022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1/11/2022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1/11/2022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4/4/2022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5/3/2022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6/7/2022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7/5/2022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8/2/2022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9/23/2022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865196"/>
                  </a:ext>
                </a:extLst>
              </a:tr>
              <a:tr h="112254">
                <a:tc>
                  <a:txBody>
                    <a:bodyPr/>
                    <a:lstStyle/>
                    <a:p>
                      <a:pPr algn="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PO Processed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1/26/2022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1/26/2022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1/26/2022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4/5/2022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5/4/2022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6/9/2022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7/5/2022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8/2/2022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9/29/2022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775171"/>
                  </a:ext>
                </a:extLst>
              </a:tr>
              <a:tr h="1122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61092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256A41D-F86A-A2EB-3DB5-9C22E2ACEA42}"/>
              </a:ext>
            </a:extLst>
          </p:cNvPr>
          <p:cNvSpPr/>
          <p:nvPr/>
        </p:nvSpPr>
        <p:spPr>
          <a:xfrm>
            <a:off x="2567940" y="869479"/>
            <a:ext cx="822960" cy="73276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B41FC-D7C1-8FD5-BF80-F71102C1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742" y="2502464"/>
            <a:ext cx="3292316" cy="2376964"/>
          </a:xfrm>
          <a:prstGeom prst="rect">
            <a:avLst/>
          </a:prstGeom>
        </p:spPr>
      </p:pic>
      <p:pic>
        <p:nvPicPr>
          <p:cNvPr id="8" name="Picture 7" descr="A screenshot of a project management">
            <a:extLst>
              <a:ext uri="{FF2B5EF4-FFF2-40B4-BE49-F238E27FC236}">
                <a16:creationId xmlns:a16="http://schemas.microsoft.com/office/drawing/2014/main" id="{5750CC18-45D6-281C-2F74-A30FCCF0E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3344" y="2732884"/>
            <a:ext cx="4876800" cy="25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AEB9E5-1063-4DF6-B675-1CF1F25A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9DD9D5-E7C6-4828-8C55-2AF7ADBB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3D554-A912-45D0-8FEC-12E9553C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30980"/>
            <a:ext cx="7812024" cy="148353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Grantee: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Ongoing Technical Assistance</a:t>
            </a:r>
            <a:br>
              <a:rPr lang="en-US" dirty="0">
                <a:solidFill>
                  <a:srgbClr val="262626"/>
                </a:solidFill>
              </a:rPr>
            </a:b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YES (</a:t>
            </a:r>
            <a:r>
              <a:rPr lang="en-US" b="1" dirty="0">
                <a:solidFill>
                  <a:srgbClr val="262626"/>
                </a:solidFill>
              </a:rPr>
              <a:t>Y</a:t>
            </a:r>
            <a:r>
              <a:rPr lang="en-US" dirty="0">
                <a:solidFill>
                  <a:srgbClr val="262626"/>
                </a:solidFill>
              </a:rPr>
              <a:t>our </a:t>
            </a:r>
            <a:r>
              <a:rPr lang="en-US" b="1" dirty="0">
                <a:solidFill>
                  <a:srgbClr val="262626"/>
                </a:solidFill>
              </a:rPr>
              <a:t>E</a:t>
            </a:r>
            <a:r>
              <a:rPr lang="en-US" dirty="0">
                <a:solidFill>
                  <a:srgbClr val="262626"/>
                </a:solidFill>
              </a:rPr>
              <a:t>ssential </a:t>
            </a:r>
            <a:r>
              <a:rPr lang="en-US" b="1" dirty="0">
                <a:solidFill>
                  <a:srgbClr val="262626"/>
                </a:solidFill>
              </a:rPr>
              <a:t>s</a:t>
            </a:r>
            <a:r>
              <a:rPr lang="en-US" dirty="0">
                <a:solidFill>
                  <a:srgbClr val="262626"/>
                </a:solidFill>
              </a:rPr>
              <a:t>taff)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FC69C7-168F-4936-A566-DFFF40FF5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865284"/>
              </p:ext>
            </p:extLst>
          </p:nvPr>
        </p:nvGraphicFramePr>
        <p:xfrm>
          <a:off x="946984" y="946985"/>
          <a:ext cx="10298034" cy="278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53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98C3FC-F691-BEF3-C7A9-908DC891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0B8AA2-94C3-E9D4-96EB-AF251B1E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Utilize HUD Monitoring Checklists to cross check your internal controls, policies and procedures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Train so that the Grantee and Subrecipient mirror each other – 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Document, Document, Document 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Ensure that you have effective Internal Controls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Training applies to all – don’t forget to train (or re-train) your own staff (Grantee)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Continue to assess capacity to administer federal funds and programs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>
                <a:solidFill>
                  <a:schemeClr val="bg1"/>
                </a:solidFill>
              </a:rPr>
              <a:t>      (esp. seasoned subrecipients  require re-evaluation, as things change)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Innovate – never be afraid to adjust or change!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Give grace, yet correct when needed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Keep building relationships, even with potential agencies that are not funded.  Sometimes encouragement is needed</a:t>
            </a:r>
          </a:p>
        </p:txBody>
      </p:sp>
    </p:spTree>
    <p:extLst>
      <p:ext uri="{BB962C8B-B14F-4D97-AF65-F5344CB8AC3E}">
        <p14:creationId xmlns:p14="http://schemas.microsoft.com/office/powerpoint/2010/main" val="349245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569"/>
            <a:ext cx="10515600" cy="421575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Shirletta Best</a:t>
            </a:r>
            <a:b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Services Administrator</a:t>
            </a:r>
            <a:b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City of McKinney</a:t>
            </a:r>
            <a:b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Housing &amp; Community Development</a:t>
            </a:r>
            <a:b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Phone: 972-547-7577</a:t>
            </a:r>
            <a:b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sbest@mckinneytexas.org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THANK YOU!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3" name="Rectangle 1075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log">
            <a:extLst>
              <a:ext uri="{FF2B5EF4-FFF2-40B4-BE49-F238E27FC236}">
                <a16:creationId xmlns:a16="http://schemas.microsoft.com/office/drawing/2014/main" id="{C520C429-4692-D3D8-152A-6D52DEF94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group of people in a city&#10;&#10;Description automatically generated">
            <a:extLst>
              <a:ext uri="{FF2B5EF4-FFF2-40B4-BE49-F238E27FC236}">
                <a16:creationId xmlns:a16="http://schemas.microsoft.com/office/drawing/2014/main" id="{34751879-F1F7-3987-B174-B3FABD0E5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r="29786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085" name="Freeform: Shape 1077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86" name="Freeform: Shape 1079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McKinney, Texas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is….</a:t>
            </a: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585" y="2037931"/>
            <a:ext cx="3443588" cy="391879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One of the fastest growing small cities in the United States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Population of 213,000+  residents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CDBG Entitlement Community since 2024 – celebrating 20 years!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Approximately $940,000 CDBG funding annually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8 CDBG projects funded typically on an annual basis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Housing Rehabilitation Activities, about 12 annually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 A Mix of Subrecipients, city-wide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A few economic development or community development activities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569"/>
            <a:ext cx="10515600" cy="4215753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Capacity Building 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Grantee and Subrecipients</a:t>
            </a:r>
            <a:b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Program: 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Assisting Subrecipients to operate efficiently under federal, local and state requirements (regulatory and program)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Administrative: 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Ensure sufficient resources are provided </a:t>
            </a:r>
            <a:r>
              <a:rPr lang="en-US" sz="31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to grantees staff and subrecipients 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to meet compliance requirements, as well as provide program delivery, in a timely manner.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3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3229"/>
            <a:ext cx="10515600" cy="421575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Capacity Building 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Subrecipients</a:t>
            </a:r>
            <a:b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  <a:cs typeface="Century Gothic"/>
              </a:rPr>
              <a:t>implement the quality-of-life activities that the grantee cannot on their own, thus creating  a partnership (activity + funding). This is a mirrored relationship.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3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Gill Sans MT" panose="020B0502020104020203" pitchFamily="34" charset="0"/>
              </a:rPr>
              <a:t>Back to Basics – What is a Subrecipient?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316865" marR="5080" lvl="0" indent="-304165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66E9F"/>
              </a:buClr>
              <a:buSzTx/>
              <a:buFont typeface="Arial"/>
              <a:buChar char="•"/>
              <a:tabLst>
                <a:tab pos="317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BG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g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ns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4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CFR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§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570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.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500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(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)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ne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b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nt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s: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publi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 or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v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np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of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cy,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auth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y,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gani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z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,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fo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-p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of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ntit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y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auth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zed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er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§570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.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201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,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ece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v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g</a:t>
            </a:r>
            <a:r>
              <a:rPr kumimoji="0" lang="en-US" sz="1800" b="1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DBG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om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ec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ipi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1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er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ub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eci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ke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ligib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le</a:t>
            </a:r>
            <a:r>
              <a:rPr kumimoji="0" lang="en-US" sz="1800" b="1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.</a:t>
            </a:r>
          </a:p>
          <a:p>
            <a:pPr marL="0" marR="0" lvl="0" indent="0" defTabSz="914400" rtl="0" eaLnBrk="1" fontAlgn="auto" latinLnBrk="0" hangingPunct="1">
              <a:spcBef>
                <a:spcPts val="53"/>
              </a:spcBef>
              <a:spcAft>
                <a:spcPts val="0"/>
              </a:spcAft>
              <a:buClr>
                <a:srgbClr val="066E9F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cs typeface="Times New Roman"/>
            </a:endParaRPr>
          </a:p>
          <a:p>
            <a:pPr marL="317500" marR="263525" lvl="0" indent="-3048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66E9F"/>
              </a:buClr>
              <a:buSzTx/>
              <a:buFont typeface="Arial"/>
              <a:buChar char="•"/>
              <a:tabLst>
                <a:tab pos="317500" algn="l"/>
                <a:tab pos="2039620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he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m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xc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lu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ty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v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ng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BG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f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m 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he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er 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he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ty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§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570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.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204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,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ss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he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gra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ici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y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 s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b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nt.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Examples: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ri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v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,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np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ro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z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ns,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mm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ty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v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m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p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ora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ns,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ric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s,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ng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u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s,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ai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h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bas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d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za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t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ns,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as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a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f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w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xa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mp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l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Century Gothic"/>
              </a:rPr>
              <a:t>s.</a:t>
            </a:r>
            <a:endParaRPr lang="en-US" sz="1800" dirty="0">
              <a:solidFill>
                <a:schemeClr val="tx2"/>
              </a:solidFill>
              <a:latin typeface="Gill Sans MT" panose="020B0502020104020203" pitchFamily="34" charset="0"/>
              <a:cs typeface="Century Gothic"/>
            </a:endParaRPr>
          </a:p>
          <a:p>
            <a:pPr marL="0" marR="0" lvl="0" indent="0" defTabSz="914400" rtl="0" eaLnBrk="1" fontAlgn="auto" latinLnBrk="0" hangingPunct="1">
              <a:spcBef>
                <a:spcPts val="7"/>
              </a:spcBef>
              <a:spcAft>
                <a:spcPts val="0"/>
              </a:spcAft>
              <a:buClr>
                <a:srgbClr val="066E9F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A188A7D1-498A-61AC-E535-79F85DD18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" y="5909991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8CBD-35FA-CF16-9B94-30900394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04672"/>
            <a:ext cx="6286500" cy="5248656"/>
          </a:xfrm>
        </p:spPr>
        <p:txBody>
          <a:bodyPr>
            <a:normAutofit lnSpcReduction="10000"/>
          </a:bodyPr>
          <a:lstStyle/>
          <a:p>
            <a:pPr marL="12700">
              <a:lnSpc>
                <a:spcPts val="2610"/>
              </a:lnSpc>
            </a:pPr>
            <a:r>
              <a:rPr lang="en-US" sz="2000" b="1" spc="-5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gr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eement</a:t>
            </a:r>
            <a:r>
              <a:rPr lang="en-US" sz="2000" b="1" spc="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Content (At Minimum):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Compl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an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lang="en-US" sz="20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ro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io</a:t>
            </a:r>
            <a:r>
              <a:rPr lang="en-US" sz="20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Sc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ope</a:t>
            </a:r>
            <a:r>
              <a:rPr lang="en-US" sz="2000" b="1" spc="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of</a:t>
            </a:r>
            <a:r>
              <a:rPr lang="en-US" sz="2000" b="1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er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i="1" spc="-15" dirty="0">
                <a:solidFill>
                  <a:schemeClr val="bg1"/>
                </a:solidFill>
                <a:latin typeface="Century Gothic"/>
                <a:cs typeface="Century Gothic"/>
              </a:rPr>
              <a:t>(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lang="en-US" sz="1400" b="1" i="1" spc="-5" dirty="0">
                <a:solidFill>
                  <a:schemeClr val="bg1"/>
                </a:solidFill>
                <a:latin typeface="Century Gothic"/>
                <a:cs typeface="Century Gothic"/>
              </a:rPr>
              <a:t>ene</a:t>
            </a:r>
            <a:r>
              <a:rPr lang="en-US" sz="1400" b="1" i="1" spc="5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lang="en-US" sz="1400" b="1" i="1" spc="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1400" b="1" i="1" spc="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1400" b="1" i="1" spc="-5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US" sz="1400" b="1" i="1" spc="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1400" b="1" i="1" spc="-5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lang="en-US" sz="1400" b="1" i="1" spc="5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r>
              <a:rPr lang="en-US" sz="1400" b="1" i="1" spc="-3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lang="en-US" sz="1400" b="1" i="1" spc="5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e of F</a:t>
            </a:r>
            <a:r>
              <a:rPr lang="en-US" sz="1400" b="1" i="1" spc="-5" dirty="0">
                <a:solidFill>
                  <a:schemeClr val="bg1"/>
                </a:solidFill>
                <a:latin typeface="Century Gothic"/>
                <a:cs typeface="Century Gothic"/>
              </a:rPr>
              <a:t>un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lang="en-US" sz="1400" b="1" i="1" spc="5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r>
              <a:rPr lang="en-US" sz="1400" b="1" i="1" spc="-3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US" sz="1400" b="1" i="1" spc="-5" dirty="0">
                <a:solidFill>
                  <a:schemeClr val="bg1"/>
                </a:solidFill>
                <a:latin typeface="Century Gothic"/>
                <a:cs typeface="Century Gothic"/>
              </a:rPr>
              <a:t>eg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ul</a:t>
            </a:r>
            <a:r>
              <a:rPr lang="en-US" sz="1400" b="1" i="1" spc="-5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lang="en-US" sz="1400" b="1" i="1" spc="5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1400" b="1" i="1" spc="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en-US" sz="1400" b="1" i="1" spc="-5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lang="en-US" sz="1400" b="1" i="1" spc="5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1400" b="1" i="1" dirty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Re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mbu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rsement</a:t>
            </a:r>
            <a:r>
              <a:rPr lang="en-US" sz="20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xpen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re</a:t>
            </a:r>
            <a:r>
              <a:rPr lang="en-US" sz="20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ro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du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res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ns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ran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e.  SAMS.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epor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ng</a:t>
            </a:r>
            <a:r>
              <a:rPr lang="en-US" sz="20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Compl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an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 (Monthly? Quarterly?)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Gener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al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Req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remen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20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000" b="1" spc="-5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ud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2000" b="1" spc="3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or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ma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on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Re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or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lang="en-US" sz="2000" b="1" spc="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Compl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an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Pro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g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am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come Guidelines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lang="en-US" sz="20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come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lang="en-US" sz="20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US" sz="20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</a:p>
          <a:p>
            <a:pPr marL="317500" indent="-304800">
              <a:lnSpc>
                <a:spcPct val="120000"/>
              </a:lnSpc>
              <a:buClr>
                <a:srgbClr val="066E9F"/>
              </a:buClr>
              <a:buFont typeface="Arial"/>
              <a:buChar char="•"/>
              <a:tabLst>
                <a:tab pos="31813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Schedules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13BB1-FCB7-AE0F-BD11-117646071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All requirements of your subrecipients, </a:t>
            </a:r>
          </a:p>
          <a:p>
            <a:r>
              <a:rPr lang="en-US" dirty="0"/>
              <a:t>put it all in the grant agreement.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95B042B-45CD-7E80-580F-1DFFC6A5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Capacity building block: </a:t>
            </a:r>
            <a:r>
              <a:rPr lang="en-US" b="1" dirty="0"/>
              <a:t>your agreement</a:t>
            </a:r>
          </a:p>
        </p:txBody>
      </p:sp>
    </p:spTree>
    <p:extLst>
      <p:ext uri="{BB962C8B-B14F-4D97-AF65-F5344CB8AC3E}">
        <p14:creationId xmlns:p14="http://schemas.microsoft.com/office/powerpoint/2010/main" val="29853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7E2E1FF-F6E5-DA61-6199-A741C92FB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58342"/>
              </p:ext>
            </p:extLst>
          </p:nvPr>
        </p:nvGraphicFramePr>
        <p:xfrm>
          <a:off x="5678055" y="190248"/>
          <a:ext cx="6286500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13BB1-FCB7-AE0F-BD11-117646071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All requirements of your subrecipients, </a:t>
            </a:r>
          </a:p>
          <a:p>
            <a:r>
              <a:rPr lang="en-US" dirty="0"/>
              <a:t>put it all in the grant agreement.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95B042B-45CD-7E80-580F-1DFFC6A5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Capacity building block: </a:t>
            </a:r>
            <a:r>
              <a:rPr lang="en-US" b="1" dirty="0"/>
              <a:t>your agreement, part II</a:t>
            </a:r>
          </a:p>
        </p:txBody>
      </p:sp>
    </p:spTree>
    <p:extLst>
      <p:ext uri="{BB962C8B-B14F-4D97-AF65-F5344CB8AC3E}">
        <p14:creationId xmlns:p14="http://schemas.microsoft.com/office/powerpoint/2010/main" val="203096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787E4CF4-B464-4A12-B2C4-F5F5DFF5C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768340" y="6070415"/>
            <a:ext cx="4282440" cy="529482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EEBCE4F-713D-46E4-AF4A-F7B083C4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51551C-C7A7-4E19-9C80-67B8A77D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E278E7-3E11-5F2F-98AD-06434A6BA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1511"/>
              </p:ext>
            </p:extLst>
          </p:nvPr>
        </p:nvGraphicFramePr>
        <p:xfrm>
          <a:off x="5006975" y="1447800"/>
          <a:ext cx="5888038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FCF640B-E76B-0046-468C-EAF480AF3F4A}"/>
              </a:ext>
            </a:extLst>
          </p:cNvPr>
          <p:cNvSpPr txBox="1"/>
          <p:nvPr/>
        </p:nvSpPr>
        <p:spPr>
          <a:xfrm>
            <a:off x="204585" y="1243786"/>
            <a:ext cx="42786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Internal Controls</a:t>
            </a:r>
            <a:br>
              <a:rPr kumimoji="0" lang="en-US" sz="20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2000" b="0" i="0" u="none" strike="noStrike" kern="1200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g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c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y and the Grantee</a:t>
            </a:r>
            <a:r>
              <a:rPr kumimoji="0" lang="en-US" sz="2000" b="0" i="0" u="none" strike="noStrike" kern="1200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m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u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st</a:t>
            </a:r>
            <a:r>
              <a:rPr kumimoji="0" lang="en-US" sz="2000" b="0" i="0" u="none" strike="noStrike" kern="1200" spc="-3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s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</a:t>
            </a:r>
            <a:r>
              <a:rPr kumimoji="0" lang="en-US" sz="2000" b="0" i="0" u="none" strike="noStrike" kern="1200" spc="-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b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l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sh </a:t>
            </a:r>
            <a:r>
              <a:rPr lang="en-US" sz="2000" spc="200" dirty="0">
                <a:solidFill>
                  <a:srgbClr val="FFFFFF"/>
                </a:solidFill>
                <a:latin typeface="Gill Sans MT" panose="020B0502020104020203" pitchFamily="34" charset="0"/>
                <a:ea typeface="+mj-ea"/>
                <a:cs typeface="Century Gothic"/>
              </a:rPr>
              <a:t>and follow</a:t>
            </a:r>
            <a:r>
              <a:rPr kumimoji="0" lang="en-US" sz="2000" b="0" i="0" u="none" strike="noStrike" kern="1200" spc="-5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r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l</a:t>
            </a:r>
            <a:r>
              <a:rPr kumimoji="0" lang="en-US" sz="2000" b="0" i="0" u="none" strike="noStrike" kern="1200" spc="-3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co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ro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l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s</a:t>
            </a:r>
            <a:r>
              <a:rPr kumimoji="0" lang="en-US" sz="2000" b="0" i="0" u="none" strike="noStrike" kern="1200" spc="-2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h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-3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p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ro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v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id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 ass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u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r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ance</a:t>
            </a:r>
            <a:r>
              <a:rPr kumimoji="0" lang="en-US" sz="2000" b="0" i="0" u="none" strike="noStrike" kern="1200" spc="-3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hat</a:t>
            </a:r>
            <a:r>
              <a:rPr kumimoji="0" lang="en-US" sz="2000" b="0" i="0" u="none" strike="noStrike" kern="1200" spc="-4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the CDBG-</a:t>
            </a:r>
            <a:r>
              <a:rPr kumimoji="0" lang="en-US" sz="2000" b="0" i="0" u="none" strike="noStrike" kern="1200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f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u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d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d</a:t>
            </a:r>
            <a:r>
              <a:rPr kumimoji="0" lang="en-US" sz="2000" b="0" i="0" u="none" strike="noStrike" kern="1200" spc="-2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p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rogra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m</a:t>
            </a:r>
            <a:r>
              <a:rPr kumimoji="0" lang="en-US" sz="2000" b="0" i="0" u="none" strike="noStrike" kern="1200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s m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ag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d</a:t>
            </a:r>
            <a:r>
              <a:rPr kumimoji="0" lang="en-US" sz="2000" b="0" i="0" u="none" strike="noStrike" kern="1200" spc="-2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in co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mp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l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c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-2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w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h</a:t>
            </a:r>
            <a:r>
              <a:rPr kumimoji="0" lang="en-US" sz="2000" b="0" i="0" u="none" strike="noStrike" kern="1200" spc="-2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he</a:t>
            </a:r>
            <a:r>
              <a:rPr kumimoji="0" lang="en-US" sz="2000" b="0" i="0" u="none" strike="noStrike" kern="1200" spc="-2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local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,</a:t>
            </a:r>
            <a:r>
              <a:rPr kumimoji="0" lang="en-US" sz="2000" b="0" i="0" u="none" strike="noStrike" kern="1200" spc="-2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s</a:t>
            </a:r>
            <a:r>
              <a:rPr kumimoji="0" lang="en-US" sz="2000" b="0" i="0" u="none" strike="noStrike" kern="1200" spc="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te</a:t>
            </a:r>
            <a:r>
              <a:rPr kumimoji="0" lang="en-US" sz="2000" b="0" i="0" u="none" strike="noStrike" kern="1200" spc="-4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nd</a:t>
            </a:r>
            <a:r>
              <a:rPr kumimoji="0" lang="en-US" sz="2000" b="0" i="0" u="none" strike="noStrike" kern="1200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f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d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ra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l</a:t>
            </a:r>
            <a:r>
              <a:rPr kumimoji="0" lang="en-US" sz="2000" b="0" i="0" u="none" strike="noStrike" kern="1200" spc="-2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 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r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q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u</a:t>
            </a:r>
            <a:r>
              <a:rPr kumimoji="0" lang="en-US" sz="2000" b="0" i="0" u="none" strike="noStrike" kern="1200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ir</a:t>
            </a:r>
            <a:r>
              <a:rPr kumimoji="0" lang="en-US" sz="2000" b="0" i="0" u="none" strike="noStrike" kern="1200" spc="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m</a:t>
            </a:r>
            <a:r>
              <a:rPr kumimoji="0" lang="en-US" sz="2000" b="0" i="0" u="none" strike="noStrike" kern="1200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e</a:t>
            </a:r>
            <a:r>
              <a:rPr kumimoji="0" lang="en-US" sz="2000" b="0" i="0" u="none" strike="noStrike" kern="1200" spc="-1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n</a:t>
            </a:r>
            <a:r>
              <a:rPr kumimoji="0" lang="en-US" sz="2000" b="0" i="0" u="none" strike="noStrike" kern="1200" spc="2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Century Gothic"/>
              </a:rPr>
              <a:t>ts</a:t>
            </a:r>
            <a:r>
              <a:rPr kumimoji="0" lang="en-US" sz="20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Century Gothic"/>
              </a:rPr>
              <a:t>.</a:t>
            </a:r>
            <a:br>
              <a:rPr kumimoji="0" lang="en-US" sz="20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Century Gothic"/>
              </a:rPr>
            </a:br>
            <a:br>
              <a:rPr kumimoji="0" lang="en-US" sz="20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Century Gothic"/>
              </a:rPr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B2A93-82D4-D417-D566-1BCBCE9B4057}"/>
              </a:ext>
            </a:extLst>
          </p:cNvPr>
          <p:cNvSpPr txBox="1"/>
          <p:nvPr/>
        </p:nvSpPr>
        <p:spPr>
          <a:xfrm>
            <a:off x="5768340" y="6131514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Forget Use/Follow HUD Checklists</a:t>
            </a:r>
          </a:p>
        </p:txBody>
      </p:sp>
    </p:spTree>
    <p:extLst>
      <p:ext uri="{BB962C8B-B14F-4D97-AF65-F5344CB8AC3E}">
        <p14:creationId xmlns:p14="http://schemas.microsoft.com/office/powerpoint/2010/main" val="7058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569"/>
            <a:ext cx="10515600" cy="4215753"/>
          </a:xfrm>
        </p:spPr>
        <p:txBody>
          <a:bodyPr>
            <a:normAutofit fontScale="90000"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  <a:t>Subrecipient Monitoring </a:t>
            </a:r>
            <a:b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  <a:t>Importance</a:t>
            </a:r>
            <a:br>
              <a:rPr lang="en-US" sz="5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cross-checks are needed, to determine if your methods and training </a:t>
            </a:r>
            <a:r>
              <a:rPr lang="en-US" sz="31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working and if the subrecipients are following.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practice for post-risk assessment of the grantee and      subrecipient program. 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Documentation for compliance (program and fiscal)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Aids in improvement for program and administrative capacity.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3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453CFBD-58DC-D774-EDC3-EDF89E4D0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579104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1037</Words>
  <Application>Microsoft Office PowerPoint</Application>
  <PresentationFormat>Widescreen</PresentationFormat>
  <Paragraphs>228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Century Gothic</vt:lpstr>
      <vt:lpstr>Copperplate Gothic Bold</vt:lpstr>
      <vt:lpstr>Gill Sans MT</vt:lpstr>
      <vt:lpstr>Times New Roman</vt:lpstr>
      <vt:lpstr>Office Theme</vt:lpstr>
      <vt:lpstr>Parcel</vt:lpstr>
      <vt:lpstr>NCDA Annual Conference   SESSION:  CDBG Increasing Grantee &amp; Subrecipient Capacity  June 12, 2024 McKinney, TX</vt:lpstr>
      <vt:lpstr>McKinney, Texas is….</vt:lpstr>
      <vt:lpstr>                        Capacity Building                  Grantee and Subrecipients  Program:  Assisting Subrecipients to operate efficiently under federal, local and state requirements (regulatory and program)  Administrative:  Ensure sufficient resources are provided to grantees staff and subrecipients to meet compliance requirements, as well as provide program delivery, in a timely manner. </vt:lpstr>
      <vt:lpstr>Capacity Building  Subrecipients   implement the quality-of-life activities that the grantee cannot on their own, thus creating  a partnership (activity + funding). This is a mirrored relationship.   </vt:lpstr>
      <vt:lpstr>Back to Basics – What is a Subrecipient?</vt:lpstr>
      <vt:lpstr>Capacity building block: your agreement</vt:lpstr>
      <vt:lpstr>Capacity building block: your agreement, part II</vt:lpstr>
      <vt:lpstr> </vt:lpstr>
      <vt:lpstr>Subrecipient Monitoring  Importance  Clear cross-checks are needed, to determine if your methods and training are working and if the subrecipients are following.  Best practice for post-risk assessment of the grantee and      subrecipient program.   Documentation for compliance (program and fiscal)  Aids in improvement for program and administrative capacity. </vt:lpstr>
      <vt:lpstr>Methods of Monitoring</vt:lpstr>
      <vt:lpstr>Know who you are grant manager</vt:lpstr>
      <vt:lpstr>Grantee CAPACITY BUILDING  suggested practices</vt:lpstr>
      <vt:lpstr>Organize your program and files.  Talk with your peers for ideas!</vt:lpstr>
      <vt:lpstr>Grantee: Ongoing Technical Assistance  YES (Your Essential staff)</vt:lpstr>
      <vt:lpstr>Outcomes</vt:lpstr>
      <vt:lpstr>Shirletta Best Community Services Administrator City of McKinney Housing &amp; Community Development Phone: 972-547-7577 sbest@mckinneytexas.org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PowerPoint Template</dc:title>
  <dc:creator>Shirletta Best</dc:creator>
  <cp:keywords>Capacity Training</cp:keywords>
  <cp:lastModifiedBy>Shirletta Best</cp:lastModifiedBy>
  <cp:revision>34</cp:revision>
  <dcterms:created xsi:type="dcterms:W3CDTF">2022-02-23T18:33:08Z</dcterms:created>
  <dcterms:modified xsi:type="dcterms:W3CDTF">2024-06-11T10:09:30Z</dcterms:modified>
</cp:coreProperties>
</file>